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2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1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6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0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4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5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4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7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0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52F2-FC94-49BD-8430-5A81058AE2B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C61D-1584-446E-9C9A-8253AE3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3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30480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Reverse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447800"/>
            <a:ext cx="6400800" cy="1752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Team Project</a:t>
            </a:r>
          </a:p>
        </p:txBody>
      </p:sp>
      <p:pic>
        <p:nvPicPr>
          <p:cNvPr id="1026" name="Picture 2" descr="https://encrypted-tbn0.gstatic.com/images?q=tbn:ANd9GcSbFf57FMZTNchRQkEGyNWVJJO2rxWLjuJinWOeZsUGU5bixWnr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6" y="2133601"/>
            <a:ext cx="5038725" cy="43696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8616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reverse engineering principles to reverse engineer and improve an existing product.</a:t>
            </a:r>
          </a:p>
          <a:p>
            <a:r>
              <a:rPr lang="en-US" dirty="0" smtClean="0"/>
              <a:t>Incorporate principles of design in developing a new product</a:t>
            </a:r>
          </a:p>
          <a:p>
            <a:r>
              <a:rPr lang="en-US" dirty="0" smtClean="0"/>
              <a:t>Work as a team in developing an awesome product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1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You are to Develop a new Happy Meal Toy that will fit with LEGOs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4267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Use a theme for your toy</a:t>
            </a:r>
          </a:p>
          <a:p>
            <a:pPr eaLnBrk="1" hangingPunct="1"/>
            <a:r>
              <a:rPr lang="en-US" altLang="en-US" smtClean="0"/>
              <a:t>Movie</a:t>
            </a:r>
          </a:p>
          <a:p>
            <a:pPr eaLnBrk="1" hangingPunct="1"/>
            <a:r>
              <a:rPr lang="en-US" altLang="en-US" smtClean="0"/>
              <a:t>Video Game</a:t>
            </a:r>
          </a:p>
          <a:p>
            <a:pPr eaLnBrk="1" hangingPunct="1"/>
            <a:r>
              <a:rPr lang="en-US" altLang="en-US" smtClean="0"/>
              <a:t>Sport/Hobby</a:t>
            </a:r>
          </a:p>
          <a:p>
            <a:pPr eaLnBrk="1" hangingPunct="1"/>
            <a:r>
              <a:rPr lang="en-US" altLang="en-US" smtClean="0"/>
              <a:t>Something that will interest 3 – 10 year olds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447800"/>
            <a:ext cx="3838575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s://encrypted-tbn3.gstatic.com/images?q=tbn:ANd9GcQscFLom5KXUrUFJgxcfR3WEr9hJeDirNSBAoQbexoWDZ-8SW2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1" y="4343401"/>
            <a:ext cx="2047875" cy="2238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79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1: Pick a Theme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752600" y="1260476"/>
            <a:ext cx="5486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/>
              <a:t>Record your theme in your  PowerPoint</a:t>
            </a:r>
            <a:endParaRPr lang="en-US" altLang="en-US" sz="3200" b="1" dirty="0"/>
          </a:p>
        </p:txBody>
      </p:sp>
      <p:pic>
        <p:nvPicPr>
          <p:cNvPr id="4100" name="Picture 2" descr="https://encrypted-tbn3.gstatic.com/images?q=tbn:ANd9GcRvYVJ-ltfryxtp5x_fq32WcvOhk1Xs_H6kkllPCpmP7TPxiYvB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6" y="4800601"/>
            <a:ext cx="2917825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s://encrypted-tbn2.gstatic.com/images?q=tbn:ANd9GcSxD3wpKXDPOzGk6kqmi5fZw-NLE6WmXzqnoP7gUx0zGuBENFKvew"/>
          <p:cNvPicPr>
            <a:picLocks noChangeAspect="1" noChangeArrowheads="1"/>
          </p:cNvPicPr>
          <p:nvPr/>
        </p:nvPicPr>
        <p:blipFill rotWithShape="1">
          <a:blip r:embed="rId3"/>
          <a:srcRect l="52093" b="10468"/>
          <a:stretch/>
        </p:blipFill>
        <p:spPr bwMode="auto">
          <a:xfrm>
            <a:off x="1981200" y="2959101"/>
            <a:ext cx="2876550" cy="280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0.gstatic.com/images?q=tbn:ANd9GcRHsCqhEPi-pj8QCgwErNP3orDNToKH2LqskXytmXJSKWxWsg2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1" y="2600325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0.gstatic.com/images?q=tbn:ANd9GcQTmshjUb9tb5Ze_z8HajnrVhdoJAMDqYzilGxJ10E_Ewxluz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676400"/>
            <a:ext cx="1924050" cy="2371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5186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Step 2: Reverse Engineer Existing LEGOs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1752601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Reverse Engineer </a:t>
            </a:r>
            <a:r>
              <a:rPr lang="en-US" b="1" u="sng" dirty="0"/>
              <a:t>four to six</a:t>
            </a:r>
            <a:r>
              <a:rPr lang="en-US" dirty="0"/>
              <a:t> LEGO Pieces (2 for each member of the team)</a:t>
            </a:r>
          </a:p>
          <a:p>
            <a:pPr lvl="1">
              <a:defRPr/>
            </a:pPr>
            <a:r>
              <a:rPr lang="en-US" dirty="0"/>
              <a:t>A beam with the holes for Axles (Beam)</a:t>
            </a:r>
          </a:p>
          <a:p>
            <a:pPr lvl="1">
              <a:defRPr/>
            </a:pPr>
            <a:r>
              <a:rPr lang="en-US" dirty="0"/>
              <a:t>A piece with bumps and a place for connecting bumps (Brick)</a:t>
            </a:r>
          </a:p>
          <a:p>
            <a:pPr lvl="1">
              <a:defRPr/>
            </a:pPr>
            <a:r>
              <a:rPr lang="en-US" dirty="0"/>
              <a:t>A piece that will fit an axle (Wheel/Gear)</a:t>
            </a:r>
          </a:p>
          <a:p>
            <a:pPr lvl="1">
              <a:defRPr/>
            </a:pPr>
            <a:r>
              <a:rPr lang="en-US" dirty="0"/>
              <a:t> A connecting peg (For connecting beams/gears/…)</a:t>
            </a:r>
          </a:p>
          <a:p>
            <a:pPr>
              <a:defRPr/>
            </a:pPr>
            <a:r>
              <a:rPr lang="en-US" dirty="0"/>
              <a:t>To reverse Engineer … (Record initial descriptions in your PowerPoint.  They will be an </a:t>
            </a:r>
            <a:r>
              <a:rPr lang="en-US" b="1" dirty="0"/>
              <a:t>appendix</a:t>
            </a:r>
            <a:r>
              <a:rPr lang="en-US" dirty="0"/>
              <a:t> section of your presentation PowerPoint)</a:t>
            </a:r>
          </a:p>
          <a:p>
            <a:pPr lvl="1">
              <a:defRPr/>
            </a:pPr>
            <a:r>
              <a:rPr lang="en-US" dirty="0"/>
              <a:t>Your name</a:t>
            </a:r>
          </a:p>
          <a:p>
            <a:pPr lvl="1">
              <a:defRPr/>
            </a:pPr>
            <a:r>
              <a:rPr lang="en-US" dirty="0"/>
              <a:t>Visual Analysis: Looks</a:t>
            </a:r>
          </a:p>
          <a:p>
            <a:pPr lvl="1">
              <a:defRPr/>
            </a:pPr>
            <a:r>
              <a:rPr lang="en-US" dirty="0"/>
              <a:t>Functional Analysis: Purpose, functions, input and outputs</a:t>
            </a:r>
          </a:p>
          <a:p>
            <a:pPr lvl="1">
              <a:defRPr/>
            </a:pPr>
            <a:r>
              <a:rPr lang="en-US" dirty="0"/>
              <a:t>Structural Analysis: Types of connections, some things that can be made from this element</a:t>
            </a:r>
          </a:p>
          <a:p>
            <a:pPr lvl="1">
              <a:defRPr/>
            </a:pPr>
            <a:r>
              <a:rPr lang="en-US" dirty="0"/>
              <a:t>Measure and </a:t>
            </a:r>
            <a:r>
              <a:rPr lang="en-US" b="1" dirty="0"/>
              <a:t>model the piece in Inventor</a:t>
            </a:r>
          </a:p>
        </p:txBody>
      </p:sp>
    </p:spTree>
    <p:extLst>
      <p:ext uri="{BB962C8B-B14F-4D97-AF65-F5344CB8AC3E}">
        <p14:creationId xmlns:p14="http://schemas.microsoft.com/office/powerpoint/2010/main" val="37434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-30480"/>
            <a:ext cx="8229600" cy="79248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Step 3: New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251" y="762000"/>
            <a:ext cx="8229600" cy="5486400"/>
          </a:xfrm>
        </p:spPr>
        <p:txBody>
          <a:bodyPr/>
          <a:lstStyle/>
          <a:p>
            <a:pPr eaLnBrk="1" hangingPunct="1"/>
            <a:r>
              <a:rPr lang="en-US" altLang="en-US" dirty="0"/>
              <a:t>It will need to use at least </a:t>
            </a:r>
            <a:r>
              <a:rPr lang="en-US" altLang="en-US" b="1" u="sng" dirty="0"/>
              <a:t>twice as many</a:t>
            </a:r>
            <a:r>
              <a:rPr lang="en-US" altLang="en-US" dirty="0"/>
              <a:t> different pieces as you have </a:t>
            </a:r>
            <a:r>
              <a:rPr lang="en-US" altLang="en-US" b="1" u="sng" dirty="0"/>
              <a:t>team members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b="1" dirty="0"/>
              <a:t>Each person </a:t>
            </a:r>
            <a:r>
              <a:rPr lang="en-US" altLang="en-US" dirty="0"/>
              <a:t>must create at </a:t>
            </a:r>
            <a:r>
              <a:rPr lang="en-US" altLang="en-US" b="1" dirty="0"/>
              <a:t>least one original </a:t>
            </a:r>
            <a:r>
              <a:rPr lang="en-US" altLang="en-US" dirty="0"/>
              <a:t>piece that will fit with LEGOs and is part of the final product</a:t>
            </a:r>
          </a:p>
          <a:p>
            <a:pPr eaLnBrk="1" hangingPunct="1"/>
            <a:r>
              <a:rPr lang="en-US" altLang="en-US" dirty="0"/>
              <a:t>You will create an </a:t>
            </a:r>
            <a:r>
              <a:rPr lang="en-US" altLang="en-US" b="1" dirty="0"/>
              <a:t>assembly</a:t>
            </a:r>
            <a:r>
              <a:rPr lang="en-US" altLang="en-US" dirty="0"/>
              <a:t> of the pieces into the Happy Meal Toy</a:t>
            </a:r>
          </a:p>
          <a:p>
            <a:pPr lvl="1" eaLnBrk="1" hangingPunct="1"/>
            <a:r>
              <a:rPr lang="en-US" altLang="en-US" dirty="0"/>
              <a:t>You can use multiple copies of a piece in creating your assembly</a:t>
            </a:r>
          </a:p>
          <a:p>
            <a:pPr lvl="1" eaLnBrk="1" hangingPunct="1"/>
            <a:r>
              <a:rPr lang="en-US" altLang="en-US" b="1" dirty="0"/>
              <a:t>Each team member will make a different </a:t>
            </a:r>
            <a:r>
              <a:rPr lang="en-US" altLang="en-US" dirty="0"/>
              <a:t>assembly taking advantage of the flexibility of the LEGO system.</a:t>
            </a:r>
          </a:p>
          <a:p>
            <a:pPr lvl="1" eaLnBrk="1" hangingPunct="1"/>
            <a:r>
              <a:rPr lang="en-US" altLang="en-US" b="1" dirty="0"/>
              <a:t>Select at least one </a:t>
            </a:r>
            <a:r>
              <a:rPr lang="en-US" altLang="en-US" dirty="0"/>
              <a:t>of the assemblies for your presentation</a:t>
            </a:r>
          </a:p>
          <a:p>
            <a:pPr lvl="1" eaLnBrk="1" hangingPunct="1"/>
            <a:r>
              <a:rPr lang="en-US" altLang="en-US" dirty="0"/>
              <a:t>Place all assemblies in the appendix of your presentation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420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050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Step 4: Team Presentation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410200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Team Presentation (PowerPoint)</a:t>
            </a:r>
          </a:p>
          <a:p>
            <a:pPr lvl="1">
              <a:defRPr/>
            </a:pPr>
            <a:r>
              <a:rPr lang="en-US" dirty="0" smtClean="0"/>
              <a:t>Names (Team Name) and Theme</a:t>
            </a:r>
          </a:p>
          <a:p>
            <a:pPr lvl="1">
              <a:defRPr/>
            </a:pPr>
            <a:r>
              <a:rPr lang="en-US" dirty="0" smtClean="0"/>
              <a:t>Executive Summary Slide</a:t>
            </a:r>
          </a:p>
          <a:p>
            <a:pPr lvl="2">
              <a:defRPr/>
            </a:pPr>
            <a:r>
              <a:rPr lang="en-US" dirty="0" smtClean="0"/>
              <a:t>Picture of your assembled toy </a:t>
            </a:r>
          </a:p>
          <a:p>
            <a:pPr lvl="2">
              <a:defRPr/>
            </a:pPr>
            <a:r>
              <a:rPr lang="en-US" dirty="0" smtClean="0"/>
              <a:t>Why it is awesome</a:t>
            </a:r>
          </a:p>
          <a:p>
            <a:pPr lvl="1">
              <a:defRPr/>
            </a:pPr>
            <a:r>
              <a:rPr lang="en-US" dirty="0" smtClean="0"/>
              <a:t>Reverse Engineering Slides</a:t>
            </a:r>
          </a:p>
          <a:p>
            <a:pPr lvl="2">
              <a:defRPr/>
            </a:pPr>
            <a:r>
              <a:rPr lang="en-US" dirty="0" smtClean="0"/>
              <a:t>The pieces modeled and who modeled them (Screen Captures)</a:t>
            </a:r>
          </a:p>
          <a:p>
            <a:pPr lvl="2">
              <a:defRPr/>
            </a:pPr>
            <a:r>
              <a:rPr lang="en-US" dirty="0" smtClean="0"/>
              <a:t>Descriptions of what they do</a:t>
            </a:r>
          </a:p>
          <a:p>
            <a:pPr lvl="1">
              <a:defRPr/>
            </a:pPr>
            <a:r>
              <a:rPr lang="en-US" dirty="0" smtClean="0"/>
              <a:t>Custom Pieces Slides</a:t>
            </a:r>
          </a:p>
          <a:p>
            <a:pPr lvl="2">
              <a:defRPr/>
            </a:pPr>
            <a:r>
              <a:rPr lang="en-US" dirty="0" smtClean="0"/>
              <a:t>Screen Captures</a:t>
            </a:r>
          </a:p>
          <a:p>
            <a:pPr lvl="2">
              <a:defRPr/>
            </a:pPr>
            <a:r>
              <a:rPr lang="en-US" dirty="0" smtClean="0"/>
              <a:t>Descriptions</a:t>
            </a:r>
          </a:p>
          <a:p>
            <a:pPr lvl="1">
              <a:defRPr/>
            </a:pPr>
            <a:r>
              <a:rPr lang="en-US" dirty="0" smtClean="0"/>
              <a:t>Summary </a:t>
            </a:r>
            <a:r>
              <a:rPr lang="en-US" dirty="0" smtClean="0"/>
              <a:t>Slide</a:t>
            </a:r>
          </a:p>
          <a:p>
            <a:pPr lvl="2">
              <a:defRPr/>
            </a:pPr>
            <a:r>
              <a:rPr lang="en-US" dirty="0" smtClean="0"/>
              <a:t>Final Product Assembly</a:t>
            </a:r>
          </a:p>
          <a:p>
            <a:pPr lvl="2">
              <a:defRPr/>
            </a:pPr>
            <a:r>
              <a:rPr lang="en-US" dirty="0" smtClean="0"/>
              <a:t>Happy Kid enjoying your </a:t>
            </a:r>
            <a:r>
              <a:rPr lang="en-US" dirty="0" smtClean="0"/>
              <a:t>product</a:t>
            </a:r>
          </a:p>
          <a:p>
            <a:pPr lvl="1">
              <a:defRPr/>
            </a:pPr>
            <a:r>
              <a:rPr lang="en-US" dirty="0" smtClean="0"/>
              <a:t>Appendix</a:t>
            </a:r>
          </a:p>
          <a:p>
            <a:pPr lvl="2">
              <a:defRPr/>
            </a:pPr>
            <a:r>
              <a:rPr lang="en-US" dirty="0" smtClean="0"/>
              <a:t>Reverse Engineering Slides</a:t>
            </a:r>
          </a:p>
          <a:p>
            <a:pPr lvl="2">
              <a:defRPr/>
            </a:pPr>
            <a:r>
              <a:rPr lang="en-US" dirty="0" smtClean="0"/>
              <a:t>Each members assembly</a:t>
            </a:r>
          </a:p>
          <a:p>
            <a:pPr lvl="2">
              <a:defRPr/>
            </a:pPr>
            <a:r>
              <a:rPr lang="en-US" dirty="0" smtClean="0"/>
              <a:t>Websites and resources used for this project</a:t>
            </a:r>
            <a:endParaRPr lang="en-US" dirty="0" smtClean="0"/>
          </a:p>
        </p:txBody>
      </p:sp>
      <p:pic>
        <p:nvPicPr>
          <p:cNvPr id="4098" name="Picture 2" descr="https://encrypted-tbn3.gstatic.com/images?q=tbn:ANd9GcQg8lEylvFnggJVmu_MHwCfGI5loCBvU4_M7ELBSxps6ZEenMLz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883025"/>
            <a:ext cx="3105150" cy="243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7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05000" y="-152400"/>
            <a:ext cx="5410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turned in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410200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Team Presentation (PowerPoint)</a:t>
            </a:r>
          </a:p>
          <a:p>
            <a:pPr lvl="1">
              <a:defRPr/>
            </a:pPr>
            <a:r>
              <a:rPr lang="en-US" dirty="0" smtClean="0"/>
              <a:t>Names (Team Name) and </a:t>
            </a:r>
            <a:r>
              <a:rPr lang="en-US" dirty="0" smtClean="0"/>
              <a:t>Theme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Executive Summary Slide</a:t>
            </a:r>
          </a:p>
          <a:p>
            <a:pPr lvl="2">
              <a:defRPr/>
            </a:pPr>
            <a:r>
              <a:rPr lang="en-US" dirty="0" smtClean="0"/>
              <a:t>Picture of your assembled toy </a:t>
            </a:r>
          </a:p>
          <a:p>
            <a:pPr lvl="2">
              <a:defRPr/>
            </a:pPr>
            <a:r>
              <a:rPr lang="en-US" dirty="0" smtClean="0"/>
              <a:t>Why it is awesome</a:t>
            </a:r>
          </a:p>
          <a:p>
            <a:pPr lvl="1">
              <a:defRPr/>
            </a:pPr>
            <a:r>
              <a:rPr lang="en-US" dirty="0" smtClean="0"/>
              <a:t>Reverse Engineering Slides</a:t>
            </a:r>
          </a:p>
          <a:p>
            <a:pPr lvl="2">
              <a:defRPr/>
            </a:pPr>
            <a:r>
              <a:rPr lang="en-US" dirty="0" smtClean="0"/>
              <a:t>The pieces modeled and who modeled them (Screen Captures)</a:t>
            </a:r>
          </a:p>
          <a:p>
            <a:pPr lvl="2">
              <a:defRPr/>
            </a:pPr>
            <a:r>
              <a:rPr lang="en-US" dirty="0" smtClean="0"/>
              <a:t>Descriptions of what they do</a:t>
            </a:r>
          </a:p>
          <a:p>
            <a:pPr lvl="1">
              <a:defRPr/>
            </a:pPr>
            <a:r>
              <a:rPr lang="en-US" dirty="0" smtClean="0"/>
              <a:t>Custom Pieces Slides</a:t>
            </a:r>
          </a:p>
          <a:p>
            <a:pPr lvl="2">
              <a:defRPr/>
            </a:pPr>
            <a:r>
              <a:rPr lang="en-US" dirty="0" smtClean="0"/>
              <a:t>Screen Captures</a:t>
            </a:r>
          </a:p>
          <a:p>
            <a:pPr lvl="2">
              <a:defRPr/>
            </a:pPr>
            <a:r>
              <a:rPr lang="en-US" dirty="0" smtClean="0"/>
              <a:t>Descriptions</a:t>
            </a:r>
          </a:p>
          <a:p>
            <a:pPr lvl="1">
              <a:defRPr/>
            </a:pPr>
            <a:r>
              <a:rPr lang="en-US" dirty="0" smtClean="0"/>
              <a:t>Summary Slide</a:t>
            </a:r>
          </a:p>
          <a:p>
            <a:pPr lvl="2">
              <a:defRPr/>
            </a:pPr>
            <a:r>
              <a:rPr lang="en-US" dirty="0" smtClean="0"/>
              <a:t>Final Product Assembly</a:t>
            </a:r>
          </a:p>
          <a:p>
            <a:pPr lvl="2">
              <a:defRPr/>
            </a:pPr>
            <a:r>
              <a:rPr lang="en-US" dirty="0" smtClean="0"/>
              <a:t>Happy Kid enjoying your </a:t>
            </a:r>
            <a:r>
              <a:rPr lang="en-US" dirty="0" smtClean="0"/>
              <a:t>product</a:t>
            </a:r>
          </a:p>
          <a:p>
            <a:pPr lvl="1">
              <a:defRPr/>
            </a:pPr>
            <a:r>
              <a:rPr lang="en-US" dirty="0"/>
              <a:t>Appendix</a:t>
            </a:r>
          </a:p>
          <a:p>
            <a:pPr lvl="2">
              <a:defRPr/>
            </a:pPr>
            <a:r>
              <a:rPr lang="en-US" dirty="0"/>
              <a:t>Reverse Engineering Slides</a:t>
            </a:r>
          </a:p>
          <a:p>
            <a:pPr lvl="2">
              <a:defRPr/>
            </a:pPr>
            <a:r>
              <a:rPr lang="en-US" dirty="0"/>
              <a:t>Each members assembly</a:t>
            </a:r>
          </a:p>
          <a:p>
            <a:pPr lvl="2">
              <a:defRPr/>
            </a:pPr>
            <a:r>
              <a:rPr lang="en-US" dirty="0"/>
              <a:t>Websites and resources used for this </a:t>
            </a:r>
            <a:r>
              <a:rPr lang="en-US" dirty="0" smtClean="0"/>
              <a:t>project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CAD Files for each of the </a:t>
            </a:r>
            <a:r>
              <a:rPr lang="en-US" dirty="0" smtClean="0"/>
              <a:t>pieces (Parts, assemblies, …)</a:t>
            </a:r>
          </a:p>
          <a:p>
            <a:pPr lvl="1">
              <a:defRPr/>
            </a:pPr>
            <a:r>
              <a:rPr lang="en-US" dirty="0" err="1" smtClean="0"/>
              <a:t>YourNamePartDescription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YourNameAssemblyDescription</a:t>
            </a:r>
            <a:endParaRPr lang="en-US" dirty="0" smtClean="0"/>
          </a:p>
        </p:txBody>
      </p:sp>
      <p:pic>
        <p:nvPicPr>
          <p:cNvPr id="4098" name="Picture 2" descr="https://encrypted-tbn3.gstatic.com/images?q=tbn:ANd9GcQg8lEylvFnggJVmu_MHwCfGI5loCBvU4_M7ELBSxps6ZEenMLz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457200"/>
            <a:ext cx="2618704" cy="2051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1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944562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731" y="792163"/>
            <a:ext cx="8229600" cy="5240701"/>
          </a:xfrm>
        </p:spPr>
        <p:txBody>
          <a:bodyPr/>
          <a:lstStyle/>
          <a:p>
            <a:r>
              <a:rPr lang="en-US" dirty="0" smtClean="0"/>
              <a:t>Step 1: Theme: 4/13/2016</a:t>
            </a:r>
          </a:p>
          <a:p>
            <a:r>
              <a:rPr lang="en-US" dirty="0" smtClean="0"/>
              <a:t>Step 2: Reverse Engineer LEGO Parts: Two parts per team member: 4/15/2016</a:t>
            </a:r>
          </a:p>
          <a:p>
            <a:r>
              <a:rPr lang="en-US" dirty="0" smtClean="0"/>
              <a:t>Step 3: New Creation</a:t>
            </a:r>
          </a:p>
          <a:p>
            <a:pPr lvl="1"/>
            <a:r>
              <a:rPr lang="en-US" dirty="0" smtClean="0"/>
              <a:t>Custom Parts: 4/20/2016</a:t>
            </a:r>
          </a:p>
          <a:p>
            <a:pPr lvl="1"/>
            <a:r>
              <a:rPr lang="en-US" dirty="0" smtClean="0"/>
              <a:t>Assemblies Toy: 4/22/2016</a:t>
            </a:r>
          </a:p>
          <a:p>
            <a:r>
              <a:rPr lang="en-US" dirty="0" smtClean="0"/>
              <a:t>Step 4: Team Presentation: 4/25/2016</a:t>
            </a:r>
          </a:p>
          <a:p>
            <a:pPr lvl="1"/>
            <a:r>
              <a:rPr lang="en-US" dirty="0" smtClean="0"/>
              <a:t>Presentation completed and rehearsed by the end of the period</a:t>
            </a:r>
          </a:p>
          <a:p>
            <a:r>
              <a:rPr lang="en-US" dirty="0" smtClean="0"/>
              <a:t>Class presentations: 4/27/2016</a:t>
            </a:r>
          </a:p>
        </p:txBody>
      </p:sp>
    </p:spTree>
    <p:extLst>
      <p:ext uri="{BB962C8B-B14F-4D97-AF65-F5344CB8AC3E}">
        <p14:creationId xmlns:p14="http://schemas.microsoft.com/office/powerpoint/2010/main" val="34590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Reverse Engineering</vt:lpstr>
      <vt:lpstr>Learning Objectives</vt:lpstr>
      <vt:lpstr>You are to Develop a new Happy Meal Toy that will fit with LEGOs</vt:lpstr>
      <vt:lpstr>Step 1: Pick a Theme</vt:lpstr>
      <vt:lpstr>Step 2: Reverse Engineer Existing LEGOs</vt:lpstr>
      <vt:lpstr>Step 3: New Creation</vt:lpstr>
      <vt:lpstr>Step 4: Team Presentation</vt:lpstr>
      <vt:lpstr>What is turned in</vt:lpstr>
      <vt:lpstr>Timeline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Reverse Engineering</dc:title>
  <dc:creator>Greg Smith</dc:creator>
  <cp:lastModifiedBy>Greg Smith</cp:lastModifiedBy>
  <cp:revision>1</cp:revision>
  <dcterms:created xsi:type="dcterms:W3CDTF">2016-04-13T14:04:47Z</dcterms:created>
  <dcterms:modified xsi:type="dcterms:W3CDTF">2016-04-13T14:05:31Z</dcterms:modified>
</cp:coreProperties>
</file>