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64" r:id="rId5"/>
    <p:sldId id="265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D5A2-D46A-43B8-B94A-EB637975F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11D0D-C471-487B-BE66-5C5E011C0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8429D-BE57-47F8-9A20-7583D213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8C803-5CBF-49ED-8EF6-2880886D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0F42-DB56-4E9D-A430-E149C24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2930-74D0-446D-A59F-8273EE85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0718E-120D-415F-AD24-D1926F26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CFC6C-26B3-4E5E-A542-F4193B72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E608C-B21F-4350-AADA-DECADADF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2F2B-DC1B-408D-8FE0-8380403D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E5304-941D-4DA7-9D0A-487D6FA46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11089-8C3C-40D3-8A8C-E583A2E3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92D9A-05E2-4AE6-BA2C-E55A3CB9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C46-82C3-4923-956F-A9AE9E4D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12B54-94E2-4E61-8709-45DF6F62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DC4992-01F8-4073-9DA2-35C91BEFA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577A04-904C-4098-8DEE-D3B70CBA5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C2AA9-5F9A-4799-A0F8-E5B6708EB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6D897-3446-4329-AE01-127C58CE6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470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013ED2-A89F-483F-AAB9-D8B8CA74F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0D1C0C-913E-461B-9AF1-7DA9CAB32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6327F4-C7CC-4CAA-ADB6-B5AC05BA5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0535-48DF-4909-BF19-A4ED55370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11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6B0D20-3691-4168-BA92-6F7B5658C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6B1DC2-BC0C-4107-B8C3-7F4026360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18CCEC-5B5E-4E46-9ACC-94D0F4149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55C2-0879-4F7F-B113-17DEC9C61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2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F1B8E3-14E9-4EEE-8A70-C414E25D7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8A1421-BBD4-48B4-AD89-FD7F6935D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C15D1-76B4-4B28-9936-F653D503F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47B7-3178-488E-9C5E-6C9D7D87E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9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04EA7-7084-4FB1-BBAE-3DD6D9A94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9355B-53C1-4A73-B2EA-88E4BF602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047199-DFB7-4453-A524-411A1B027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62AC8-BED6-4201-9784-E567E247C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00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2A6FA0-7B80-429A-BFBE-1770981176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0E5E46-BC0E-41CB-AF16-D1470CA55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6A1277-DD61-42BD-886D-30A67C2E4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3DD62-8B85-4640-AC05-60C2AF53B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32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79AABE-8851-4F59-91DE-B4CB84907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56CAE8-2BB0-4F65-B0C7-233973EF7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F0621D-98FE-4FF4-8BA0-9DE7B2BBC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186E-117C-4282-87CF-D9CBDC885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93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5980FD-B8AB-483E-8A07-0F12B4D98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6F05DC-DFE6-42B2-85B8-2BC724222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E3EDD0-2000-40B4-B99E-C5BBF5B97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32CED-E16E-49AD-BEC0-D346D8D3F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23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B872-C933-4161-A3BB-2FBDEE3C7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A2A2-3665-4A6A-B923-A231C11D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FA5AC-4E93-4173-AC4D-C104D535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2FF6-41A0-4AED-97D3-0A843EFA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99269-7BAC-45CC-A5CD-247955AC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65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68122B-AE1B-4FE4-A403-DF316BBFB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D72389-B9EF-45D2-BCDE-40CBAAB32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72C236-6E9E-492A-B0A2-F49BC0A35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E782-43EB-4892-8D15-F331E97C0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553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5CE12-1350-4539-BA24-1E3152289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4EAD26-AB7B-4FF3-9307-FEBC5734F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A90FF-C76F-4EBD-9B98-79542B2CE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E514D-B835-463F-9EFC-939EDC0BD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34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99CF39-7D68-4945-89A4-AB0280C2F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81B840-DBE5-4F9E-882D-60E70BD9C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DDC843-ADB1-4CF8-AEF8-A90CAAF46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8B4CA-056A-4BED-BB03-8981ABE69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14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EF63EC-ABB2-4AAF-8CFF-8E1A1FDE35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B1E56D-200C-42D4-8E61-759BB7138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0B19C7-2034-4673-8611-4B2E53F9F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E6F65-A3E7-4DB8-B161-107442495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5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B7F2-11CF-405E-9EC2-1C8A90F7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7343A-8FC8-4E10-8723-0D0900930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D7A00-25EC-4257-8F3E-982A979C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07C65-55E7-4A97-87A5-F41B4C1B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C2460-6036-4D9D-9E4B-FC6DD5A0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6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8837-6024-44F0-A821-97925836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81112-CF12-466B-91E9-C006B2B9F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0CA28-6DEA-4C8A-A6B3-28795BF4C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AD905-3AA2-4506-A770-7AB26493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AACF9-6973-4DA2-B7D8-3D68ECA0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DC8CB-B5DF-4604-94DB-E202A724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4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A95D-BB4F-4013-ADF0-6E3B0C5E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BEF75-A7D1-4BF8-B14C-A55FE2E3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18900-6CDB-45B8-9E57-257B26DC9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7736E-BCF7-439B-836D-DC3E52587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A8ED7-6200-494E-9897-7E24EE29F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81046-261F-4AB5-ACB8-AEC4931D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FF841-CF55-4F54-AD9C-FAE3BA8F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FC006-20F4-40E1-A2FA-0F14104D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9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E91B-FEAF-4C2D-BB4D-CFC222A2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1F076-42C5-490F-808D-2D063232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546C2-D873-412D-914A-C0E46C413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BD68F-EE5E-497F-BB54-672597D4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C6AA1-D99F-4AF3-B2CD-8EB902A5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8A360-8CF1-4786-BF6A-FB3BDFDB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C6EAC-3145-4170-A4E9-565719CA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7BBBE-916B-463C-8BE5-51359D754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8EFB-A8B8-438F-86A2-93213248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91466-671A-4E34-8DB5-8A105BE81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8F67A-0272-4C19-9E69-01737D0A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48F14-3CC4-4F82-B30D-ED3ABBDF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36C0-1391-4509-BCB7-40B29ACF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71220-309C-4454-ACBB-BB46FF5C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6EC000-17A5-4FB0-9D67-A5D5861CF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DEBDF-053B-4F64-A891-E5EE7E635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5A604-876A-485A-B500-1E0A9869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C1311-AC27-4810-A397-6DBED6B4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2ED12-2357-4F6E-AF61-7DDE143B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11142-7661-4F85-9B25-B81D5E2C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4027D-FE6B-49A9-BB15-96E9F934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0C426-D86F-45DB-B17C-D7A8669A6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CACF-67FF-4955-B9F7-C722A53999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F830-55F6-451B-AE3E-4B2E75E32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314EF-8658-42F1-AD69-834798BFF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AE56-3A9B-4228-92B1-399CA0C3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2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2D4E7C-6EA6-4262-8CEB-FDB1A599A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9500E1-B3D9-437D-B5B2-864A3511E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97C8A9-C010-4AE8-8C5B-579D95BDC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72CF10-0175-492D-96DB-57164BB555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4E2FCC-FEF9-4BE6-B47A-206B274205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B57443-1269-4EB1-9AB3-F726C7A35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20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E6EA-8AB5-4304-B87F-2951E5DDA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0775"/>
          </a:xfrm>
        </p:spPr>
        <p:txBody>
          <a:bodyPr/>
          <a:lstStyle/>
          <a:p>
            <a:r>
              <a:rPr lang="en-US" dirty="0"/>
              <a:t>Java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261AA-0533-4314-967A-CB0C948F5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2728911"/>
            <a:ext cx="9144000" cy="3335337"/>
          </a:xfrm>
        </p:spPr>
        <p:txBody>
          <a:bodyPr>
            <a:normAutofit/>
          </a:bodyPr>
          <a:lstStyle/>
          <a:p>
            <a:r>
              <a:rPr lang="en-US" dirty="0"/>
              <a:t>Learning Targets: Be able to read a program that uses methods</a:t>
            </a:r>
          </a:p>
          <a:p>
            <a:r>
              <a:rPr lang="en-US" dirty="0"/>
              <a:t>Be able to write a program that sends values to a method</a:t>
            </a:r>
          </a:p>
          <a:p>
            <a:r>
              <a:rPr lang="en-US" dirty="0"/>
              <a:t>Outline: 10 minutes to finish/push son program</a:t>
            </a:r>
          </a:p>
          <a:p>
            <a:r>
              <a:rPr lang="en-US" dirty="0"/>
              <a:t>Dry run programs that have methods</a:t>
            </a:r>
          </a:p>
          <a:p>
            <a:r>
              <a:rPr lang="en-US" dirty="0"/>
              <a:t>Start second method program includes methods that send back values. </a:t>
            </a:r>
          </a:p>
        </p:txBody>
      </p:sp>
    </p:spTree>
    <p:extLst>
      <p:ext uri="{BB962C8B-B14F-4D97-AF65-F5344CB8AC3E}">
        <p14:creationId xmlns:p14="http://schemas.microsoft.com/office/powerpoint/2010/main" val="26998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AEA6DB2-DAF2-45DB-8BD3-BD7064C1F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9300" y="-152400"/>
            <a:ext cx="8229600" cy="1143000"/>
          </a:xfrm>
        </p:spPr>
        <p:txBody>
          <a:bodyPr/>
          <a:lstStyle/>
          <a:p>
            <a:r>
              <a:rPr lang="en-US" altLang="en-US"/>
              <a:t>First Method Program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A9A3CCF-B277-48C9-86E2-301DA341A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219200"/>
            <a:ext cx="8686800" cy="5486400"/>
          </a:xfrm>
        </p:spPr>
        <p:txBody>
          <a:bodyPr/>
          <a:lstStyle/>
          <a:p>
            <a:r>
              <a:rPr lang="en-US" altLang="en-US" sz="2400"/>
              <a:t>Song:</a:t>
            </a:r>
          </a:p>
          <a:p>
            <a:pPr lvl="1"/>
            <a:r>
              <a:rPr lang="en-US" altLang="en-US" sz="2000"/>
              <a:t>Write a program that has methods for chorus, first verse, second verse, … for a song of your choice.  </a:t>
            </a:r>
          </a:p>
          <a:p>
            <a:pPr lvl="1"/>
            <a:r>
              <a:rPr lang="en-US" altLang="en-US" sz="2000"/>
              <a:t>The main body will call each of the methods for the song</a:t>
            </a:r>
          </a:p>
          <a:p>
            <a:r>
              <a:rPr lang="en-US" altLang="en-US" sz="2400"/>
              <a:t>Menu Program:</a:t>
            </a:r>
          </a:p>
          <a:p>
            <a:pPr lvl="1"/>
            <a:r>
              <a:rPr lang="en-US" altLang="en-US" sz="1600"/>
              <a:t>Write a program where the main body is a menu for 2 or more programs you have completed previously</a:t>
            </a:r>
          </a:p>
          <a:p>
            <a:pPr lvl="1"/>
            <a:r>
              <a:rPr lang="en-US" altLang="en-US" sz="1600"/>
              <a:t>Put the previous programs into methods</a:t>
            </a:r>
          </a:p>
          <a:p>
            <a:r>
              <a:rPr lang="en-US" altLang="en-US" sz="2400"/>
              <a:t>Dicing it up:</a:t>
            </a:r>
          </a:p>
          <a:p>
            <a:pPr lvl="1"/>
            <a:r>
              <a:rPr lang="en-US" altLang="en-US" sz="1600"/>
              <a:t>Take your dice game program and break it into a main body and at least two methods.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069B849-1EE6-4DB0-B92A-867EDD7B8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Dry run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19BF66-A050-4504-A992-764B55816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/>
              <a:t>public static void main(String [] args)</a:t>
            </a:r>
          </a:p>
          <a:p>
            <a:pPr marL="0" indent="0">
              <a:buNone/>
            </a:pPr>
            <a:r>
              <a:rPr lang="en-US" altLang="en-US" sz="2400"/>
              <a:t>{</a:t>
            </a:r>
          </a:p>
          <a:p>
            <a:pPr marL="0" indent="0">
              <a:buNone/>
            </a:pPr>
            <a:r>
              <a:rPr lang="en-US" altLang="en-US" sz="2400"/>
              <a:t>	int x = 3,  y = 5;</a:t>
            </a:r>
          </a:p>
          <a:p>
            <a:pPr marL="0" indent="0">
              <a:buNone/>
            </a:pPr>
            <a:r>
              <a:rPr lang="en-US" altLang="en-US" sz="2400"/>
              <a:t>	fun(x, y);</a:t>
            </a:r>
          </a:p>
          <a:p>
            <a:pPr marL="0" indent="0">
              <a:buNone/>
            </a:pPr>
            <a:r>
              <a:rPr lang="en-US" altLang="en-US" sz="2400"/>
              <a:t>	System.out.println(x + “ “ + y);</a:t>
            </a:r>
          </a:p>
          <a:p>
            <a:pPr marL="0" indent="0">
              <a:buNone/>
            </a:pPr>
            <a:r>
              <a:rPr lang="en-US" altLang="en-US" sz="2400"/>
              <a:t>}</a:t>
            </a:r>
          </a:p>
          <a:p>
            <a:pPr marL="0" indent="0">
              <a:buNone/>
            </a:pPr>
            <a:r>
              <a:rPr lang="en-US" altLang="en-US" sz="2400"/>
              <a:t>public static void fun(int a, int b)</a:t>
            </a:r>
          </a:p>
          <a:p>
            <a:pPr marL="0" indent="0">
              <a:buNone/>
            </a:pPr>
            <a:r>
              <a:rPr lang="en-US" altLang="en-US" sz="2400"/>
              <a:t>{</a:t>
            </a:r>
          </a:p>
          <a:p>
            <a:pPr marL="457200" lvl="1" indent="0">
              <a:buNone/>
            </a:pPr>
            <a:r>
              <a:rPr lang="en-US" altLang="en-US" sz="2000"/>
              <a:t>a+=b;</a:t>
            </a:r>
          </a:p>
          <a:p>
            <a:pPr marL="457200" lvl="1" indent="0">
              <a:buNone/>
            </a:pPr>
            <a:r>
              <a:rPr lang="en-US" altLang="en-US" sz="2000"/>
              <a:t>b+=a;</a:t>
            </a:r>
          </a:p>
          <a:p>
            <a:pPr marL="457200" lvl="1" indent="0">
              <a:buNone/>
            </a:pPr>
            <a:r>
              <a:rPr lang="en-US" altLang="en-US" sz="2000"/>
              <a:t>System.out.println(a + “ “ + b);</a:t>
            </a:r>
          </a:p>
          <a:p>
            <a:pPr marL="0" indent="0">
              <a:buNone/>
            </a:pPr>
            <a:r>
              <a:rPr lang="en-US" altLang="en-US" sz="240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908FB7E-D6C9-4939-BCC8-10DDFD0F1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Dry Run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95C17BA-005F-408C-B758-F903C6C51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/>
              <a:t>public static void main(String [] </a:t>
            </a:r>
            <a:r>
              <a:rPr lang="en-US" altLang="en-US" dirty="0" err="1"/>
              <a:t>args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/>
              <a:t>{</a:t>
            </a:r>
          </a:p>
          <a:p>
            <a:pPr marL="800100" lvl="2" indent="0">
              <a:buNone/>
            </a:pPr>
            <a:r>
              <a:rPr lang="en-US" altLang="en-US" sz="2800" dirty="0"/>
              <a:t>int a = 3, b = 7;</a:t>
            </a:r>
          </a:p>
          <a:p>
            <a:pPr marL="800100" lvl="2" indent="0">
              <a:buNone/>
            </a:pPr>
            <a:r>
              <a:rPr lang="en-US" altLang="en-US" sz="2800" dirty="0"/>
              <a:t>b = fun(a, b);</a:t>
            </a:r>
          </a:p>
          <a:p>
            <a:pPr marL="800100" lvl="2" indent="0">
              <a:buNone/>
            </a:pPr>
            <a:r>
              <a:rPr lang="en-US" altLang="en-US" sz="2800" dirty="0"/>
              <a:t>a = fun(b, a);</a:t>
            </a:r>
          </a:p>
          <a:p>
            <a:pPr marL="800100" lvl="2" indent="0">
              <a:buNone/>
            </a:pPr>
            <a:r>
              <a:rPr lang="en-US" altLang="en-US" sz="2800" dirty="0" err="1"/>
              <a:t>System.out.println</a:t>
            </a:r>
            <a:r>
              <a:rPr lang="en-US" altLang="en-US" sz="2800" dirty="0"/>
              <a:t>(a + “ ”+b);</a:t>
            </a:r>
          </a:p>
          <a:p>
            <a:pPr marL="0" indent="0">
              <a:buNone/>
            </a:pPr>
            <a:r>
              <a:rPr lang="en-US" altLang="en-US" dirty="0"/>
              <a:t>}</a:t>
            </a:r>
          </a:p>
          <a:p>
            <a:pPr marL="0" indent="0">
              <a:buNone/>
            </a:pPr>
            <a:r>
              <a:rPr lang="en-US" altLang="en-US" dirty="0"/>
              <a:t>public static int fun(int x, int y)</a:t>
            </a:r>
          </a:p>
          <a:p>
            <a:pPr marL="0" indent="0">
              <a:buNone/>
            </a:pPr>
            <a:r>
              <a:rPr lang="en-US" altLang="en-US" dirty="0"/>
              <a:t>{</a:t>
            </a:r>
          </a:p>
          <a:p>
            <a:pPr marL="457200" lvl="1" indent="0">
              <a:buNone/>
            </a:pPr>
            <a:r>
              <a:rPr lang="en-US" altLang="en-US" dirty="0"/>
              <a:t>y = y - x;</a:t>
            </a:r>
          </a:p>
          <a:p>
            <a:pPr marL="457200" lvl="1" indent="0">
              <a:buNone/>
            </a:pPr>
            <a:r>
              <a:rPr lang="en-US" altLang="en-US" dirty="0"/>
              <a:t>return y;</a:t>
            </a:r>
          </a:p>
          <a:p>
            <a:pPr marL="0" indent="0">
              <a:buNone/>
            </a:pPr>
            <a:r>
              <a:rPr lang="en-US" altLang="en-US" dirty="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A121ECE-B71F-474C-8202-97DB78D7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Method Programs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ED5CCCDD-7EA2-414C-9699-37657C88B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31" y="1609726"/>
            <a:ext cx="11387137" cy="469106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F to C</a:t>
            </a:r>
          </a:p>
          <a:p>
            <a:pPr lvl="1"/>
            <a:r>
              <a:rPr lang="en-US" altLang="en-US" dirty="0"/>
              <a:t>Sent a temperature in Fahrenheit and returns the temperature in Celsius.</a:t>
            </a:r>
          </a:p>
          <a:p>
            <a:pPr lvl="1"/>
            <a:r>
              <a:rPr lang="en-US" altLang="en-US" dirty="0"/>
              <a:t>C = 5/9(F-32)</a:t>
            </a:r>
          </a:p>
          <a:p>
            <a:pPr lvl="1"/>
            <a:r>
              <a:rPr lang="en-US" altLang="en-US" dirty="0"/>
              <a:t>The converted temperature is shown in the main body.</a:t>
            </a:r>
          </a:p>
          <a:p>
            <a:r>
              <a:rPr lang="en-US" altLang="en-US" dirty="0"/>
              <a:t>Just the Factorials</a:t>
            </a:r>
          </a:p>
          <a:p>
            <a:pPr lvl="1"/>
            <a:r>
              <a:rPr lang="en-US" altLang="en-US" dirty="0"/>
              <a:t>Sent a positive integer</a:t>
            </a:r>
          </a:p>
          <a:p>
            <a:pPr lvl="1"/>
            <a:r>
              <a:rPr lang="en-US" altLang="en-US" dirty="0"/>
              <a:t>Returns its’ factorial.</a:t>
            </a:r>
          </a:p>
          <a:p>
            <a:pPr lvl="2"/>
            <a:r>
              <a:rPr lang="en-US" altLang="en-US" dirty="0"/>
              <a:t>Factorial example: 4 factorial = 4*3*2*1</a:t>
            </a:r>
          </a:p>
          <a:p>
            <a:pPr lvl="1"/>
            <a:r>
              <a:rPr lang="en-US" altLang="en-US" dirty="0"/>
              <a:t>The result of the factorial is shown in the main body</a:t>
            </a:r>
          </a:p>
          <a:p>
            <a:r>
              <a:rPr lang="en-US" altLang="en-US" sz="2400" dirty="0"/>
              <a:t>Hypotenuse</a:t>
            </a:r>
          </a:p>
          <a:p>
            <a:pPr lvl="1"/>
            <a:r>
              <a:rPr lang="en-US" altLang="en-US" sz="2000" dirty="0"/>
              <a:t>The lengths of the sides are entered in the main body.</a:t>
            </a:r>
          </a:p>
          <a:p>
            <a:pPr lvl="1"/>
            <a:r>
              <a:rPr lang="en-US" altLang="en-US" sz="2000" dirty="0"/>
              <a:t>Send the lengths of two sides of a right triangle to the method</a:t>
            </a:r>
          </a:p>
          <a:p>
            <a:pPr lvl="1"/>
            <a:r>
              <a:rPr lang="en-US" altLang="en-US" sz="2000" dirty="0"/>
              <a:t>The method returns the length of the hypotenuse</a:t>
            </a:r>
          </a:p>
          <a:p>
            <a:pPr lvl="1"/>
            <a:r>
              <a:rPr lang="en-US" altLang="en-US" sz="2000" dirty="0"/>
              <a:t>The length of the hypotenuse is shown from the main body.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337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Default Design</vt:lpstr>
      <vt:lpstr>Java Methods</vt:lpstr>
      <vt:lpstr>First Method Program</vt:lpstr>
      <vt:lpstr>Dry run</vt:lpstr>
      <vt:lpstr>Dry Run</vt:lpstr>
      <vt:lpstr>Second Method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Methods</dc:title>
  <dc:creator>Greg Smith</dc:creator>
  <cp:lastModifiedBy>Greg Smith</cp:lastModifiedBy>
  <cp:revision>4</cp:revision>
  <dcterms:created xsi:type="dcterms:W3CDTF">2019-12-16T14:57:04Z</dcterms:created>
  <dcterms:modified xsi:type="dcterms:W3CDTF">2019-12-16T15:14:05Z</dcterms:modified>
</cp:coreProperties>
</file>