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09BC-11B3-43B5-A92A-462127803A5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6D15-6A58-4E0F-9C67-72D70821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9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09BC-11B3-43B5-A92A-462127803A5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6D15-6A58-4E0F-9C67-72D70821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7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09BC-11B3-43B5-A92A-462127803A5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6D15-6A58-4E0F-9C67-72D70821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8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09BC-11B3-43B5-A92A-462127803A5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6D15-6A58-4E0F-9C67-72D70821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5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09BC-11B3-43B5-A92A-462127803A5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6D15-6A58-4E0F-9C67-72D70821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3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09BC-11B3-43B5-A92A-462127803A5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6D15-6A58-4E0F-9C67-72D70821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8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09BC-11B3-43B5-A92A-462127803A5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6D15-6A58-4E0F-9C67-72D70821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09BC-11B3-43B5-A92A-462127803A5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6D15-6A58-4E0F-9C67-72D70821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8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09BC-11B3-43B5-A92A-462127803A5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6D15-6A58-4E0F-9C67-72D70821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7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09BC-11B3-43B5-A92A-462127803A5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6D15-6A58-4E0F-9C67-72D70821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1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09BC-11B3-43B5-A92A-462127803A5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6D15-6A58-4E0F-9C67-72D70821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0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B09BC-11B3-43B5-A92A-462127803A5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6D15-6A58-4E0F-9C67-72D70821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4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Engineering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626" y="173038"/>
            <a:ext cx="2728566" cy="272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942" y="149311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Review ‘Constraints’ </a:t>
            </a:r>
          </a:p>
          <a:p>
            <a:r>
              <a:rPr lang="en-US" dirty="0" smtClean="0"/>
              <a:t>Improve on your Sketching skills by completing the ‘Sketching’ tutorials.</a:t>
            </a:r>
          </a:p>
          <a:p>
            <a:r>
              <a:rPr lang="en-US" dirty="0" smtClean="0"/>
              <a:t>Apply what you have learned to create a Castle in Inventor.  Let the castle display your best efforts</a:t>
            </a:r>
          </a:p>
          <a:p>
            <a:pPr lvl="1"/>
            <a:r>
              <a:rPr lang="en-US" dirty="0" smtClean="0"/>
              <a:t>Walls</a:t>
            </a:r>
          </a:p>
          <a:p>
            <a:pPr lvl="1"/>
            <a:r>
              <a:rPr lang="en-US" dirty="0" smtClean="0"/>
              <a:t>Doors</a:t>
            </a:r>
          </a:p>
          <a:p>
            <a:pPr lvl="1"/>
            <a:r>
              <a:rPr lang="en-US" dirty="0" smtClean="0"/>
              <a:t>Moat</a:t>
            </a:r>
          </a:p>
          <a:p>
            <a:pPr lvl="1"/>
            <a:r>
              <a:rPr lang="en-US" dirty="0" smtClean="0"/>
              <a:t>Drawbridge</a:t>
            </a:r>
          </a:p>
          <a:p>
            <a:pPr lvl="1"/>
            <a:r>
              <a:rPr lang="en-US" dirty="0" smtClean="0"/>
              <a:t>Walkway on walls</a:t>
            </a:r>
          </a:p>
          <a:p>
            <a:pPr lvl="1"/>
            <a:r>
              <a:rPr lang="en-US" dirty="0" smtClean="0"/>
              <a:t>Stairs to get to the Walkway</a:t>
            </a:r>
          </a:p>
          <a:p>
            <a:pPr lvl="1"/>
            <a:r>
              <a:rPr lang="en-US" dirty="0" smtClean="0"/>
              <a:t>Weaponry</a:t>
            </a:r>
          </a:p>
          <a:p>
            <a:pPr lvl="1"/>
            <a:r>
              <a:rPr lang="en-US" dirty="0" smtClean="0"/>
              <a:t>…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756" y="0"/>
            <a:ext cx="2601884" cy="1951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912" y="4199781"/>
            <a:ext cx="3356264" cy="2513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397" y="3814709"/>
            <a:ext cx="3183514" cy="28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8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name pick one of the menu options in Inventor</a:t>
            </a:r>
          </a:p>
          <a:p>
            <a:pPr lvl="1"/>
            <a:r>
              <a:rPr lang="en-US" dirty="0" smtClean="0"/>
              <a:t>Sketch</a:t>
            </a:r>
          </a:p>
          <a:p>
            <a:pPr lvl="1"/>
            <a:r>
              <a:rPr lang="en-US" dirty="0" smtClean="0"/>
              <a:t>Revolve</a:t>
            </a:r>
          </a:p>
          <a:p>
            <a:pPr lvl="1"/>
            <a:r>
              <a:rPr lang="en-US" dirty="0" smtClean="0"/>
              <a:t>Circle</a:t>
            </a:r>
          </a:p>
          <a:p>
            <a:pPr lvl="1"/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Fillet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Castle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942" y="149311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Apply what you have learned to create a Castle in Inventor.  Let the castle display your best efforts</a:t>
            </a:r>
          </a:p>
          <a:p>
            <a:pPr lvl="1"/>
            <a:r>
              <a:rPr lang="en-US" dirty="0" smtClean="0"/>
              <a:t>Walls</a:t>
            </a:r>
          </a:p>
          <a:p>
            <a:pPr lvl="1"/>
            <a:r>
              <a:rPr lang="en-US" dirty="0" smtClean="0"/>
              <a:t>Doors</a:t>
            </a:r>
          </a:p>
          <a:p>
            <a:pPr lvl="1"/>
            <a:r>
              <a:rPr lang="en-US" dirty="0" smtClean="0"/>
              <a:t>Moat</a:t>
            </a:r>
          </a:p>
          <a:p>
            <a:pPr lvl="1"/>
            <a:r>
              <a:rPr lang="en-US" dirty="0" smtClean="0"/>
              <a:t>Drawbridge</a:t>
            </a:r>
          </a:p>
          <a:p>
            <a:pPr lvl="1"/>
            <a:r>
              <a:rPr lang="en-US" dirty="0" smtClean="0"/>
              <a:t>Walkway on walls</a:t>
            </a:r>
          </a:p>
          <a:p>
            <a:pPr lvl="1"/>
            <a:r>
              <a:rPr lang="en-US" dirty="0" smtClean="0"/>
              <a:t>Stairs to get to the Walkway</a:t>
            </a:r>
          </a:p>
          <a:p>
            <a:pPr lvl="1"/>
            <a:r>
              <a:rPr lang="en-US" dirty="0" smtClean="0"/>
              <a:t>Weaponry</a:t>
            </a:r>
          </a:p>
          <a:p>
            <a:pPr lvl="1"/>
            <a:r>
              <a:rPr lang="en-US" dirty="0" smtClean="0"/>
              <a:t>…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756" y="0"/>
            <a:ext cx="2601884" cy="1951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912" y="4199781"/>
            <a:ext cx="3356264" cy="2513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59" y="4194341"/>
            <a:ext cx="2766628" cy="2519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685" y="2109541"/>
            <a:ext cx="3046464" cy="209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674" y="2180582"/>
            <a:ext cx="2685012" cy="20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112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Intro to Engineering Design</vt:lpstr>
      <vt:lpstr>Learning Objectives</vt:lpstr>
      <vt:lpstr>Constraints Review</vt:lpstr>
      <vt:lpstr>Castle Project</vt:lpstr>
    </vt:vector>
  </TitlesOfParts>
  <Company>SKPS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Engineering Design</dc:title>
  <dc:creator>Greg Smith</dc:creator>
  <cp:lastModifiedBy>Greg Smith</cp:lastModifiedBy>
  <cp:revision>2</cp:revision>
  <dcterms:created xsi:type="dcterms:W3CDTF">2017-02-15T14:58:44Z</dcterms:created>
  <dcterms:modified xsi:type="dcterms:W3CDTF">2017-02-15T15:01:13Z</dcterms:modified>
</cp:coreProperties>
</file>