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8B31-77F2-4740-9B7A-D5D0CA08A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32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3C46-D31E-42A2-9245-82DBE44C3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3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7785-FCDB-47D3-808F-42E15CDE2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7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C0F4-A15F-4691-ADF3-BE481A5BF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1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A3AB-564C-426D-83F5-7359FC831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20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835D-E835-49DB-8178-91A90D529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0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7BE3-072F-46C5-999C-70C59BDE0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6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84C3-F91E-4EEF-B5B0-C84FAA2D6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5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9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C907-D6F0-4A33-8AEC-5A7F56839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1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E565-A7CB-4FD6-83F3-AC39B9FB8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31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032D6-876C-4B3A-9DFE-9C321A5ED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6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CB37-1E77-4F77-BDCB-B23FA2F8B7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F1AD-77B7-4E77-B4EA-3A673C51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58377AB-5509-4193-8E45-84ED71FE4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5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Heaps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Moving from Pseudocode to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Heaps</a:t>
            </a:r>
          </a:p>
          <a:p>
            <a:r>
              <a:rPr lang="en-US" dirty="0" smtClean="0"/>
              <a:t>Properties of a heap</a:t>
            </a:r>
          </a:p>
          <a:p>
            <a:r>
              <a:rPr lang="en-US" dirty="0" smtClean="0"/>
              <a:t>When can they be used</a:t>
            </a:r>
            <a:endParaRPr lang="en-US" dirty="0"/>
          </a:p>
          <a:p>
            <a:r>
              <a:rPr lang="en-US" dirty="0" smtClean="0"/>
              <a:t>Pseudo code for adding to a heap</a:t>
            </a:r>
          </a:p>
          <a:p>
            <a:r>
              <a:rPr lang="en-US" dirty="0" smtClean="0"/>
              <a:t>Pseudocode for removing from a heap</a:t>
            </a:r>
          </a:p>
        </p:txBody>
      </p:sp>
    </p:spTree>
    <p:extLst>
      <p:ext uri="{BB962C8B-B14F-4D97-AF65-F5344CB8AC3E}">
        <p14:creationId xmlns:p14="http://schemas.microsoft.com/office/powerpoint/2010/main" val="169258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the following to a heap.  Show it as an tree and an array</a:t>
            </a:r>
          </a:p>
          <a:p>
            <a:pPr lvl="1"/>
            <a:r>
              <a:rPr lang="en-US" altLang="en-US" sz="2000" dirty="0" smtClean="0"/>
              <a:t>Increase the size by 1</a:t>
            </a:r>
          </a:p>
          <a:p>
            <a:pPr lvl="1"/>
            <a:r>
              <a:rPr lang="en-US" altLang="en-US" sz="2000" dirty="0" smtClean="0"/>
              <a:t>Add it to the bottom of the heap</a:t>
            </a:r>
          </a:p>
          <a:p>
            <a:pPr lvl="1"/>
            <a:r>
              <a:rPr lang="en-US" altLang="en-US" sz="2000" dirty="0" err="1" smtClean="0"/>
              <a:t>Reheap</a:t>
            </a:r>
            <a:r>
              <a:rPr lang="en-US" altLang="en-US" sz="2000" dirty="0" smtClean="0"/>
              <a:t> up.</a:t>
            </a:r>
          </a:p>
          <a:p>
            <a:pPr lvl="2"/>
            <a:r>
              <a:rPr lang="en-US" altLang="en-US" dirty="0"/>
              <a:t>While the child is greater than its parent</a:t>
            </a:r>
          </a:p>
          <a:p>
            <a:pPr lvl="3"/>
            <a:r>
              <a:rPr lang="en-US" altLang="en-US" sz="2200" dirty="0" smtClean="0"/>
              <a:t>Switch them</a:t>
            </a:r>
          </a:p>
          <a:p>
            <a:pPr lvl="2"/>
            <a:r>
              <a:rPr lang="en-US" dirty="0" smtClean="0"/>
              <a:t>50, 30, 40, 60, 70, 20</a:t>
            </a:r>
          </a:p>
          <a:p>
            <a:r>
              <a:rPr lang="en-US" dirty="0" smtClean="0"/>
              <a:t>Remove one from the heap</a:t>
            </a:r>
          </a:p>
          <a:p>
            <a:pPr lvl="1"/>
            <a:r>
              <a:rPr lang="en-US" altLang="en-US" sz="1400" dirty="0" smtClean="0"/>
              <a:t>Take off the top</a:t>
            </a:r>
          </a:p>
          <a:p>
            <a:pPr lvl="1"/>
            <a:r>
              <a:rPr lang="en-US" altLang="en-US" sz="1400" dirty="0" smtClean="0"/>
              <a:t>Move the bottom value to the top</a:t>
            </a:r>
          </a:p>
          <a:p>
            <a:pPr lvl="1"/>
            <a:r>
              <a:rPr lang="en-US" altLang="en-US" sz="1400" dirty="0" smtClean="0"/>
              <a:t>Decrease the size of the heap</a:t>
            </a:r>
          </a:p>
          <a:p>
            <a:pPr lvl="1"/>
            <a:r>
              <a:rPr lang="en-US" altLang="en-US" sz="1400" dirty="0" err="1" smtClean="0"/>
              <a:t>Reheap</a:t>
            </a:r>
            <a:r>
              <a:rPr lang="en-US" altLang="en-US" sz="1400" dirty="0" smtClean="0"/>
              <a:t> Down</a:t>
            </a:r>
          </a:p>
          <a:p>
            <a:pPr lvl="2"/>
            <a:r>
              <a:rPr lang="en-US" altLang="en-US" sz="1400" dirty="0" smtClean="0"/>
              <a:t>While there are children and added &lt; greatest child</a:t>
            </a:r>
          </a:p>
          <a:p>
            <a:pPr lvl="2"/>
            <a:r>
              <a:rPr lang="en-US" altLang="en-US" sz="1400" dirty="0" smtClean="0"/>
              <a:t>	Switch added and greatest child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748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73633" cy="1325563"/>
          </a:xfrm>
        </p:spPr>
        <p:txBody>
          <a:bodyPr/>
          <a:lstStyle/>
          <a:p>
            <a:r>
              <a:rPr lang="en-US" dirty="0" smtClean="0"/>
              <a:t>From Pseudo code to code: Adding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1365" y="1825625"/>
            <a:ext cx="4867835" cy="4351338"/>
          </a:xfrm>
        </p:spPr>
        <p:txBody>
          <a:bodyPr/>
          <a:lstStyle/>
          <a:p>
            <a:r>
              <a:rPr lang="en-US" altLang="en-US" sz="2400" dirty="0" smtClean="0"/>
              <a:t>Increase the size by 1</a:t>
            </a:r>
          </a:p>
          <a:p>
            <a:r>
              <a:rPr lang="en-US" altLang="en-US" sz="2400" dirty="0" smtClean="0"/>
              <a:t>Add it to the bottom of the heap</a:t>
            </a:r>
          </a:p>
          <a:p>
            <a:r>
              <a:rPr lang="en-US" altLang="en-US" sz="2400" dirty="0" err="1" smtClean="0"/>
              <a:t>Reheap</a:t>
            </a:r>
            <a:r>
              <a:rPr lang="en-US" altLang="en-US" sz="2400" dirty="0" smtClean="0"/>
              <a:t> up.</a:t>
            </a:r>
          </a:p>
          <a:p>
            <a:pPr lvl="1"/>
            <a:r>
              <a:rPr lang="en-US" altLang="en-US" dirty="0"/>
              <a:t>While the child is greater than its parent</a:t>
            </a:r>
          </a:p>
          <a:p>
            <a:pPr lvl="2"/>
            <a:r>
              <a:rPr lang="en-US" altLang="en-US" sz="2400" dirty="0" smtClean="0"/>
              <a:t>Switch them</a:t>
            </a:r>
            <a:endParaRPr lang="en-US" alt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11833" y="811472"/>
            <a:ext cx="6774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Inc</a:t>
            </a:r>
            <a:r>
              <a:rPr lang="en-US" sz="1800" dirty="0" smtClean="0"/>
              <a:t>(size);</a:t>
            </a:r>
          </a:p>
          <a:p>
            <a:pPr marL="0" indent="0">
              <a:buNone/>
            </a:pPr>
            <a:r>
              <a:rPr lang="en-US" sz="1800" dirty="0" smtClean="0"/>
              <a:t>Heap[size] = </a:t>
            </a:r>
            <a:r>
              <a:rPr lang="en-US" sz="1800" dirty="0" err="1" smtClean="0"/>
              <a:t>newValue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err="1" smtClean="0"/>
              <a:t>childpos</a:t>
            </a:r>
            <a:r>
              <a:rPr lang="en-US" sz="1800" dirty="0" smtClean="0"/>
              <a:t>:= size; {Used for </a:t>
            </a:r>
            <a:r>
              <a:rPr lang="en-US" sz="1800" dirty="0" err="1" smtClean="0"/>
              <a:t>reheaping</a:t>
            </a:r>
            <a:r>
              <a:rPr lang="en-US" sz="1800" dirty="0" smtClean="0"/>
              <a:t> up}</a:t>
            </a:r>
          </a:p>
          <a:p>
            <a:pPr marL="0" indent="0">
              <a:buNone/>
            </a:pPr>
            <a:r>
              <a:rPr lang="en-US" sz="1800" dirty="0" smtClean="0"/>
              <a:t>While (</a:t>
            </a:r>
            <a:r>
              <a:rPr lang="en-US" sz="1800" dirty="0" err="1" smtClean="0"/>
              <a:t>childPos</a:t>
            </a:r>
            <a:r>
              <a:rPr lang="en-US" sz="1800" dirty="0" smtClean="0"/>
              <a:t>&gt;1) and (heap[</a:t>
            </a:r>
            <a:r>
              <a:rPr lang="en-US" sz="1800" dirty="0" err="1" smtClean="0"/>
              <a:t>childpos</a:t>
            </a:r>
            <a:r>
              <a:rPr lang="en-US" sz="1800" dirty="0" smtClean="0"/>
              <a:t>] &gt; heap[</a:t>
            </a:r>
            <a:r>
              <a:rPr lang="en-US" sz="1800" dirty="0" err="1" smtClean="0"/>
              <a:t>childpos</a:t>
            </a:r>
            <a:r>
              <a:rPr lang="en-US" sz="1800" dirty="0" smtClean="0"/>
              <a:t> div 2]) do</a:t>
            </a:r>
          </a:p>
          <a:p>
            <a:pPr marL="0" indent="0">
              <a:buNone/>
            </a:pPr>
            <a:r>
              <a:rPr lang="en-US" sz="1800" dirty="0" smtClean="0"/>
              <a:t>Begin</a:t>
            </a:r>
          </a:p>
          <a:p>
            <a:pPr marL="457200" lvl="1" indent="0">
              <a:buNone/>
            </a:pPr>
            <a:r>
              <a:rPr lang="en-US" sz="1400" dirty="0" smtClean="0"/>
              <a:t>Dummy:= heap[</a:t>
            </a:r>
            <a:r>
              <a:rPr lang="en-US" sz="1400" dirty="0" err="1" smtClean="0"/>
              <a:t>childpos</a:t>
            </a:r>
            <a:r>
              <a:rPr lang="en-US" sz="1400" dirty="0" smtClean="0"/>
              <a:t>];</a:t>
            </a:r>
          </a:p>
          <a:p>
            <a:pPr marL="457200" lvl="1" indent="0">
              <a:buNone/>
            </a:pPr>
            <a:r>
              <a:rPr lang="en-US" sz="1400" dirty="0" smtClean="0"/>
              <a:t>Heap[</a:t>
            </a:r>
            <a:r>
              <a:rPr lang="en-US" sz="1400" dirty="0" err="1" smtClean="0"/>
              <a:t>childpos</a:t>
            </a:r>
            <a:r>
              <a:rPr lang="en-US" sz="1400" dirty="0" smtClean="0"/>
              <a:t>] := heap[</a:t>
            </a:r>
            <a:r>
              <a:rPr lang="en-US" sz="1400" dirty="0" err="1" smtClean="0"/>
              <a:t>childpos</a:t>
            </a:r>
            <a:r>
              <a:rPr lang="en-US" sz="1400" dirty="0" smtClean="0"/>
              <a:t> div 2];</a:t>
            </a:r>
          </a:p>
          <a:p>
            <a:pPr marL="457200" lvl="1" indent="0">
              <a:buNone/>
            </a:pPr>
            <a:r>
              <a:rPr lang="en-US" sz="1400" dirty="0" smtClean="0"/>
              <a:t>Heap[</a:t>
            </a:r>
            <a:r>
              <a:rPr lang="en-US" sz="1400" dirty="0" err="1" smtClean="0"/>
              <a:t>childpos</a:t>
            </a:r>
            <a:r>
              <a:rPr lang="en-US" sz="1400" dirty="0" smtClean="0"/>
              <a:t> div 2] := dummy;</a:t>
            </a:r>
          </a:p>
          <a:p>
            <a:pPr marL="457200" lvl="1" indent="0">
              <a:buNone/>
            </a:pPr>
            <a:r>
              <a:rPr lang="en-US" sz="1400" dirty="0" err="1" smtClean="0"/>
              <a:t>Childpos</a:t>
            </a:r>
            <a:r>
              <a:rPr lang="en-US" sz="1400" dirty="0" smtClean="0"/>
              <a:t>:= </a:t>
            </a:r>
            <a:r>
              <a:rPr lang="en-US" sz="1400" dirty="0" err="1" smtClean="0"/>
              <a:t>childpos</a:t>
            </a:r>
            <a:r>
              <a:rPr lang="en-US" sz="1400" dirty="0" smtClean="0"/>
              <a:t> div 2;</a:t>
            </a:r>
          </a:p>
          <a:p>
            <a:pPr marL="0" indent="0">
              <a:buNone/>
            </a:pPr>
            <a:r>
              <a:rPr lang="en-US" sz="1800" dirty="0" smtClean="0"/>
              <a:t>End;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094" y="2484267"/>
            <a:ext cx="3220611" cy="42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36" y="105615"/>
            <a:ext cx="331245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Pseudocode to code: Removing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19437"/>
            <a:ext cx="5181600" cy="4351338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Take off the top</a:t>
            </a:r>
          </a:p>
          <a:p>
            <a:r>
              <a:rPr lang="en-US" altLang="en-US" sz="1800" dirty="0" smtClean="0"/>
              <a:t>Move the bottom value to the top</a:t>
            </a:r>
          </a:p>
          <a:p>
            <a:r>
              <a:rPr lang="en-US" altLang="en-US" sz="1800" dirty="0" smtClean="0"/>
              <a:t>Decrease the size of the heap</a:t>
            </a:r>
          </a:p>
          <a:p>
            <a:r>
              <a:rPr lang="en-US" altLang="en-US" sz="1800" dirty="0" err="1" smtClean="0"/>
              <a:t>Reheap</a:t>
            </a:r>
            <a:r>
              <a:rPr lang="en-US" altLang="en-US" sz="1800" dirty="0" smtClean="0"/>
              <a:t> Down</a:t>
            </a:r>
          </a:p>
          <a:p>
            <a:pPr lvl="1"/>
            <a:r>
              <a:rPr lang="en-US" altLang="en-US" sz="1800" dirty="0" smtClean="0"/>
              <a:t>While there are children and greatest child&gt; parent</a:t>
            </a:r>
          </a:p>
          <a:p>
            <a:pPr lvl="1"/>
            <a:r>
              <a:rPr lang="en-US" altLang="en-US" sz="1800" dirty="0" smtClean="0"/>
              <a:t>	Switch parent and greatest child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4328" y="313766"/>
            <a:ext cx="6252883" cy="620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 smtClean="0"/>
              <a:t>nextServed</a:t>
            </a:r>
            <a:r>
              <a:rPr lang="en-US" sz="1200" dirty="0" smtClean="0"/>
              <a:t>:= heap[1];</a:t>
            </a:r>
          </a:p>
          <a:p>
            <a:pPr marL="0" indent="0">
              <a:buNone/>
            </a:pPr>
            <a:r>
              <a:rPr lang="en-US" sz="1200" dirty="0"/>
              <a:t>h</a:t>
            </a:r>
            <a:r>
              <a:rPr lang="en-US" sz="1200" dirty="0" smtClean="0"/>
              <a:t>eap[1] := heap[size];</a:t>
            </a:r>
          </a:p>
          <a:p>
            <a:pPr marL="0" indent="0">
              <a:buNone/>
            </a:pPr>
            <a:r>
              <a:rPr lang="en-US" sz="1200" dirty="0" smtClean="0"/>
              <a:t>Dec(size); //Same as size:= size-1;</a:t>
            </a:r>
          </a:p>
          <a:p>
            <a:pPr marL="0" indent="0">
              <a:buNone/>
            </a:pPr>
            <a:r>
              <a:rPr lang="en-US" sz="1200" dirty="0" smtClean="0"/>
              <a:t>Parent:=1; //Used for </a:t>
            </a:r>
            <a:r>
              <a:rPr lang="en-US" sz="1200" dirty="0" err="1" smtClean="0"/>
              <a:t>reheaping</a:t>
            </a:r>
            <a:r>
              <a:rPr lang="en-US" sz="1200" dirty="0" smtClean="0"/>
              <a:t> down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//</a:t>
            </a:r>
            <a:r>
              <a:rPr lang="en-US" sz="1200" b="1" i="1" dirty="0" smtClean="0"/>
              <a:t>Find the greatest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="1" i="1" dirty="0" smtClean="0"/>
              <a:t>Child1:= parent*2;</a:t>
            </a:r>
          </a:p>
          <a:p>
            <a:pPr marL="0" indent="0">
              <a:buNone/>
            </a:pPr>
            <a:r>
              <a:rPr lang="en-US" sz="1200" b="1" i="1" dirty="0" smtClean="0"/>
              <a:t>Child2:= parent*2+1;</a:t>
            </a:r>
          </a:p>
          <a:p>
            <a:pPr marL="0" indent="0">
              <a:buNone/>
            </a:pPr>
            <a:r>
              <a:rPr lang="en-US" sz="1200" b="1" i="1" dirty="0" smtClean="0"/>
              <a:t>If (child1&lt; size) then //There are two children</a:t>
            </a:r>
          </a:p>
          <a:p>
            <a:pPr marL="0" indent="0">
              <a:buNone/>
            </a:pPr>
            <a:r>
              <a:rPr lang="en-US" sz="1200" b="1" i="1" dirty="0" smtClean="0"/>
              <a:t>begin</a:t>
            </a:r>
          </a:p>
          <a:p>
            <a:pPr marL="457200" lvl="1" indent="0">
              <a:buNone/>
            </a:pPr>
            <a:r>
              <a:rPr lang="en-US" sz="1050" b="1" i="1" dirty="0" smtClean="0"/>
              <a:t>If heap[child1] &lt; heap[child2] then</a:t>
            </a:r>
          </a:p>
          <a:p>
            <a:pPr marL="914400" lvl="2" indent="0">
              <a:buNone/>
            </a:pPr>
            <a:r>
              <a:rPr lang="en-US" sz="700" b="1" i="1" dirty="0" smtClean="0"/>
              <a:t>Greatest:= child2</a:t>
            </a:r>
          </a:p>
          <a:p>
            <a:pPr marL="457200" lvl="1" indent="0">
              <a:buNone/>
            </a:pPr>
            <a:r>
              <a:rPr lang="en-US" sz="1050" b="1" i="1" dirty="0" smtClean="0"/>
              <a:t>Else</a:t>
            </a:r>
          </a:p>
          <a:p>
            <a:pPr marL="914400" lvl="2" indent="0">
              <a:buNone/>
            </a:pPr>
            <a:r>
              <a:rPr lang="en-US" sz="700" b="1" i="1" dirty="0" smtClean="0"/>
              <a:t>Greatest := child1;</a:t>
            </a:r>
          </a:p>
          <a:p>
            <a:pPr marL="0" indent="0">
              <a:buNone/>
            </a:pPr>
            <a:r>
              <a:rPr lang="en-US" sz="1200" b="1" i="1" dirty="0" smtClean="0"/>
              <a:t>End else if child1 = size then //There is one child</a:t>
            </a:r>
          </a:p>
          <a:p>
            <a:pPr marL="457200" lvl="1" indent="0">
              <a:buNone/>
            </a:pPr>
            <a:r>
              <a:rPr lang="en-US" sz="1050" b="1" i="1" dirty="0" smtClean="0"/>
              <a:t>Greatest:= child1</a:t>
            </a:r>
          </a:p>
          <a:p>
            <a:pPr marL="0" indent="0">
              <a:buNone/>
            </a:pPr>
            <a:r>
              <a:rPr lang="en-US" sz="1200" b="1" i="1" dirty="0" smtClean="0"/>
              <a:t>Else //No children</a:t>
            </a:r>
          </a:p>
          <a:p>
            <a:pPr marL="457200" lvl="1" indent="0">
              <a:buNone/>
            </a:pPr>
            <a:r>
              <a:rPr lang="en-US" sz="1050" b="1" i="1" dirty="0" smtClean="0"/>
              <a:t>Greatest := parent;</a:t>
            </a:r>
          </a:p>
          <a:p>
            <a:pPr marL="0" indent="0">
              <a:buNone/>
            </a:pPr>
            <a:r>
              <a:rPr lang="en-US" sz="1200" dirty="0" smtClean="0"/>
              <a:t>While (greatest &gt; parent) and (heap[greatest] &gt; heap[parent]) do</a:t>
            </a:r>
          </a:p>
          <a:p>
            <a:pPr marL="0" indent="0">
              <a:buNone/>
            </a:pPr>
            <a:r>
              <a:rPr lang="en-US" sz="1200" dirty="0" smtClean="0"/>
              <a:t>Begin</a:t>
            </a:r>
          </a:p>
          <a:p>
            <a:pPr marL="457200" lvl="1" indent="0">
              <a:buNone/>
            </a:pPr>
            <a:r>
              <a:rPr lang="en-US" sz="800" dirty="0" smtClean="0"/>
              <a:t>Dummy := heap[parent];</a:t>
            </a:r>
          </a:p>
          <a:p>
            <a:pPr marL="457200" lvl="1" indent="0">
              <a:buNone/>
            </a:pPr>
            <a:r>
              <a:rPr lang="en-US" sz="800" dirty="0" smtClean="0"/>
              <a:t>Heap[parent]:= heap[greatest];</a:t>
            </a:r>
          </a:p>
          <a:p>
            <a:pPr marL="457200" lvl="1" indent="0">
              <a:buNone/>
            </a:pPr>
            <a:r>
              <a:rPr lang="en-US" sz="800" dirty="0" smtClean="0"/>
              <a:t>Heap[greatest]:= heap[parent];</a:t>
            </a:r>
          </a:p>
          <a:p>
            <a:pPr marL="457200" lvl="1" indent="0">
              <a:buNone/>
            </a:pPr>
            <a:r>
              <a:rPr lang="en-US" sz="800" dirty="0" smtClean="0"/>
              <a:t>Parent:= greatest;</a:t>
            </a:r>
          </a:p>
          <a:p>
            <a:pPr marL="457200" lvl="1" indent="0">
              <a:buNone/>
            </a:pPr>
            <a:r>
              <a:rPr lang="en-US" sz="800" b="1" u="sng" dirty="0" smtClean="0"/>
              <a:t>//Add the Find the greatest code</a:t>
            </a:r>
          </a:p>
          <a:p>
            <a:pPr marL="0" indent="0">
              <a:buNone/>
            </a:pPr>
            <a:r>
              <a:rPr lang="en-US" sz="1200" dirty="0" smtClean="0"/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16692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Heaps of Fun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10363200" cy="521297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Menu</a:t>
            </a:r>
          </a:p>
          <a:p>
            <a:pPr lvl="1" eaLnBrk="1" hangingPunct="1"/>
            <a:r>
              <a:rPr lang="en-US" altLang="en-US" dirty="0" smtClean="0"/>
              <a:t>Add</a:t>
            </a:r>
          </a:p>
          <a:p>
            <a:pPr lvl="1" eaLnBrk="1" hangingPunct="1"/>
            <a:r>
              <a:rPr lang="en-US" altLang="en-US" dirty="0" smtClean="0"/>
              <a:t>Show All</a:t>
            </a:r>
          </a:p>
          <a:p>
            <a:pPr lvl="1" eaLnBrk="1" hangingPunct="1"/>
            <a:r>
              <a:rPr lang="en-US" altLang="en-US" dirty="0" smtClean="0"/>
              <a:t>Show and remove the top of the heap.</a:t>
            </a:r>
          </a:p>
          <a:p>
            <a:pPr eaLnBrk="1" hangingPunct="1"/>
            <a:r>
              <a:rPr lang="en-US" altLang="en-US" dirty="0" smtClean="0"/>
              <a:t>Push:</a:t>
            </a:r>
          </a:p>
          <a:p>
            <a:pPr lvl="1" eaLnBrk="1" hangingPunct="1"/>
            <a:r>
              <a:rPr lang="en-US" altLang="en-US" dirty="0" smtClean="0"/>
              <a:t>Implement a </a:t>
            </a:r>
            <a:r>
              <a:rPr lang="en-US" altLang="en-US" smtClean="0"/>
              <a:t>heap </a:t>
            </a:r>
            <a:r>
              <a:rPr lang="en-US" altLang="en-US" smtClean="0"/>
              <a:t>sort hints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Switch top and </a:t>
            </a:r>
            <a:r>
              <a:rPr lang="en-US" altLang="en-US" dirty="0" smtClean="0"/>
              <a:t>Last unsorted position</a:t>
            </a:r>
            <a:endParaRPr lang="en-US" altLang="en-US" dirty="0" smtClean="0"/>
          </a:p>
          <a:p>
            <a:pPr lvl="2" eaLnBrk="1" hangingPunct="1"/>
            <a:r>
              <a:rPr lang="en-US" altLang="en-US" dirty="0" err="1" smtClean="0"/>
              <a:t>Reheap</a:t>
            </a:r>
            <a:r>
              <a:rPr lang="en-US" altLang="en-US" dirty="0" smtClean="0"/>
              <a:t> </a:t>
            </a:r>
            <a:r>
              <a:rPr lang="en-US" altLang="en-US" dirty="0" smtClean="0"/>
              <a:t>down, excluding the </a:t>
            </a:r>
            <a:r>
              <a:rPr lang="en-US" altLang="en-US" dirty="0" smtClean="0"/>
              <a:t>last positions</a:t>
            </a:r>
          </a:p>
          <a:p>
            <a:pPr lvl="2" eaLnBrk="1" hangingPunct="1"/>
            <a:r>
              <a:rPr lang="en-US" altLang="en-US" dirty="0" smtClean="0"/>
              <a:t>Decrease the last unsorted position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29638-4E51-49A9-B606-D5D440376B26}" type="slidenum">
              <a:rPr lang="en-US" alt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417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Default Design</vt:lpstr>
      <vt:lpstr>Heaps Day 2</vt:lpstr>
      <vt:lpstr>Review </vt:lpstr>
      <vt:lpstr>Heaps warmup</vt:lpstr>
      <vt:lpstr>From Pseudo code to code: Adding</vt:lpstr>
      <vt:lpstr>Pseudocode to code: Removing</vt:lpstr>
      <vt:lpstr>Heaps of Fun Program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Heaps Day 2</dc:title>
  <dc:creator>Greg Smith</dc:creator>
  <cp:lastModifiedBy>Greg Smith</cp:lastModifiedBy>
  <cp:revision>9</cp:revision>
  <dcterms:created xsi:type="dcterms:W3CDTF">2017-06-12T13:49:55Z</dcterms:created>
  <dcterms:modified xsi:type="dcterms:W3CDTF">2017-06-12T14:19:33Z</dcterms:modified>
</cp:coreProperties>
</file>