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52FC-9A50-420F-B6E6-E26B34818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885ED-DC6D-4DA7-A3AF-1494A3376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EEC6C-BCE9-4012-95ED-21AC916E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55952-9124-42C8-81BD-6F27F71F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A717-A64A-47F0-A928-393D8F65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715E-E771-4D9D-B063-7933CFF6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A4B57-FE54-4659-AB3B-246410CE2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024B7-0D8A-4A22-8A4D-3D76BDD6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096B-F286-4EBD-AF73-0280DBFF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B169F-C405-4870-B046-598C1F48A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A823E-73D1-402A-9A5E-6A1C2C337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2C2ED-9C44-42CA-9740-9ED6E85EB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1CA9F-EF56-47AD-A132-DAB8CFC4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941C8-E1FB-4E70-A473-85B49B0B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C1A1D-A5DC-4E62-BAC3-69F7B347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6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4DF7-2E50-4A70-8D3C-A764B11E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6A357-B230-437C-B318-A3647A410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EBDC3-8BCB-483E-9FDA-EB7F8CA5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A1A4-6536-4782-BB60-7879FC2F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B2CED-6B7B-4B24-8807-CB5711C8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6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D2ED-87EF-4E3F-8069-18809A98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61A65-D1D1-4634-A838-B53DE3AB1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128FE-2CA1-47BF-AEBD-BD22C150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30CA3-03A4-4696-ADF8-7C2AF70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9EF9-782B-42C4-AD43-448E033D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1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C827-A7EE-4841-A896-7BE70533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4C8B-835C-460A-B38E-E5D4FB816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74881-39C2-4F4A-9177-1EC5A5A83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60921-5917-4F9B-97D7-305855FC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4AE33-9601-430A-9340-66E16C9F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50C2A-7973-49C7-AEA9-0091B97F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9604-3474-4467-87E5-F93770BD3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AF7BB-22D6-4E22-AA65-7E281F164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2AA56-BD35-450F-B58C-9F3EFE798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9882B-7181-49B2-8CB5-B12937BCC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0DBBF4-08CB-4A1F-9852-8B8A6530F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F75E9-F9C2-4F17-8546-3ABFE193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46D6A5-0A15-441F-BE30-4765D4E9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D7FBE-690F-47BB-BBCB-8A4D8FB9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DC69-333C-4963-87DB-9F80F20A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BC877-B4F6-4B69-A453-EFDCFBCB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552C-A7A2-4DF2-AB83-E218B0BF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1545D-D8BC-4B41-B76A-F75FF519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64D53-0802-4FE2-91A6-4ED4F20C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BDC55-777E-4824-A6F4-F4D9E1D2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7E965-83E9-44F6-81FB-82E0A941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3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B230-EE06-429D-897B-5E1A60B5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5A913-1314-419D-853F-371430BA4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5BCDA-B961-40E1-B3A6-B2261792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36EEA-BAA1-417E-BE8B-4FE905DD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4B96A-5D49-4173-954D-CCA71928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CFB01-0AA7-4892-B070-DBE81DB9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2780-F28D-439C-BE1C-99032BE6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44EDC6-CDEF-4509-B1C9-16874F827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78F7B-60D7-475F-8B36-1F1996D7B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C8018-529E-4132-A215-F6B9099E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44474-8B2B-4DF2-8A74-8F948CC9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E63E7-D489-4E3B-9FC0-FD021047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5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07CA2-F463-4A39-A34E-EC623434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5B3EF-308A-466E-842A-7CE73A8BB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C6F6-1372-4AAE-B7D2-C1E5EB600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4F55-F369-41C0-BD1A-C7B67D9A17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512FF-7221-4126-BA86-EC6794E9B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0F7A4-D3AB-4076-A10C-DB06BEBE8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0E61-9BA4-46CA-BE96-C95491F5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3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B32B-223F-45EE-B4AA-589666E42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Objects/Graphics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22677-4E76-485A-8319-7B764D524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0D16-4BBB-48A5-BB45-54738198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A3B6-4CFB-4672-99F3-3424F7960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incorporate programming constructs with objects and graphics.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8BDB-9DB6-48DF-8D03-EB5E038D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231"/>
          </a:xfrm>
        </p:spPr>
        <p:txBody>
          <a:bodyPr>
            <a:normAutofit/>
          </a:bodyPr>
          <a:lstStyle/>
          <a:p>
            <a:r>
              <a:rPr lang="en-US" sz="3600" dirty="0"/>
              <a:t>Random Image (That is almost identical every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E474-BE02-44EC-A755-27153BC2B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5" y="1605466"/>
            <a:ext cx="10515600" cy="48874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en-US" dirty="0"/>
              <a:t>Input: </a:t>
            </a:r>
          </a:p>
          <a:p>
            <a:pPr>
              <a:buFontTx/>
              <a:buChar char="-"/>
            </a:pPr>
            <a:r>
              <a:rPr lang="en-US" altLang="en-US" dirty="0"/>
              <a:t>The x and y coordinates for a point on the screen. (This can be taken from the user, generated randomly, or just defined in the code)</a:t>
            </a:r>
          </a:p>
          <a:p>
            <a:pPr>
              <a:buFontTx/>
              <a:buChar char="-"/>
            </a:pPr>
            <a:r>
              <a:rPr lang="en-US" altLang="en-US" dirty="0"/>
              <a:t>The coordinates for three points of a triangle. (It works best if these are spread out)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Process: </a:t>
            </a:r>
          </a:p>
          <a:p>
            <a:pPr>
              <a:buFontTx/>
              <a:buChar char="-"/>
            </a:pPr>
            <a:r>
              <a:rPr lang="en-US" altLang="en-US" dirty="0"/>
              <a:t>The computer randomly picks one of three corners of a triangle that would fit on the screen. </a:t>
            </a:r>
          </a:p>
          <a:p>
            <a:pPr>
              <a:buFontTx/>
              <a:buChar char="-"/>
            </a:pPr>
            <a:r>
              <a:rPr lang="en-US" altLang="en-US" dirty="0"/>
              <a:t>Place a dot (small circle) halfway between the current point and the corner selected.</a:t>
            </a:r>
          </a:p>
          <a:p>
            <a:pPr>
              <a:buFontTx/>
              <a:buChar char="-"/>
            </a:pPr>
            <a:r>
              <a:rPr lang="en-US" altLang="en-US" dirty="0"/>
              <a:t>Repeat this process using the new dot as the starting point for selecting the next dot.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Generate 1000 dots.  What is the image?  Is it different if you select different starting points? What happens when you repeat this process more often?</a:t>
            </a:r>
          </a:p>
          <a:p>
            <a:pPr>
              <a:buNone/>
            </a:pPr>
            <a:r>
              <a:rPr lang="en-US" altLang="en-US" dirty="0"/>
              <a:t>Push: Try this with a square, pentagon,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2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0CE3-F8CA-4B3C-BF22-7635FEA1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coding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EC4A4-99CF-463E-8794-0F0B2E8AB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Inside circle program: </a:t>
            </a:r>
          </a:p>
          <a:p>
            <a:pPr lvl="1"/>
            <a:r>
              <a:rPr lang="en-US" altLang="en-US" sz="2000" dirty="0"/>
              <a:t>Input: The (</a:t>
            </a:r>
            <a:r>
              <a:rPr lang="en-US" altLang="en-US" sz="2000" dirty="0" err="1"/>
              <a:t>x,y</a:t>
            </a:r>
            <a:r>
              <a:rPr lang="en-US" altLang="en-US" sz="2000" dirty="0"/>
              <a:t>) coordinate and center of a circle.  Also the (x2,y2) coordinates of another point</a:t>
            </a:r>
          </a:p>
          <a:p>
            <a:pPr lvl="1"/>
            <a:r>
              <a:rPr lang="en-US" altLang="en-US" sz="2000" dirty="0"/>
              <a:t>Output: Whether or not the point is inside the circle. (Hint: Use the distance formula)</a:t>
            </a:r>
          </a:p>
          <a:p>
            <a:pPr lvl="1"/>
            <a:r>
              <a:rPr lang="en-US" altLang="en-US" sz="2000" dirty="0"/>
              <a:t>Push: Show this graphically</a:t>
            </a:r>
          </a:p>
          <a:p>
            <a:r>
              <a:rPr lang="en-US" altLang="en-US" sz="2400" dirty="0"/>
              <a:t>Intersecting circles program:</a:t>
            </a:r>
          </a:p>
          <a:p>
            <a:pPr lvl="1"/>
            <a:r>
              <a:rPr lang="en-US" altLang="en-US" sz="2000" dirty="0"/>
              <a:t>Input: x, y and radius for two circles.  </a:t>
            </a:r>
          </a:p>
          <a:p>
            <a:pPr lvl="1"/>
            <a:r>
              <a:rPr lang="en-US" altLang="en-US" sz="2000" dirty="0"/>
              <a:t>Output: IF the circles intersect the circles intersect.</a:t>
            </a:r>
          </a:p>
          <a:p>
            <a:pPr lvl="1"/>
            <a:r>
              <a:rPr lang="en-US" altLang="en-US" sz="2000" dirty="0"/>
              <a:t>Push: Add graphics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More Objects/Graphics </vt:lpstr>
      <vt:lpstr>Learning Targets</vt:lpstr>
      <vt:lpstr>Random Image (That is almost identical every time)</vt:lpstr>
      <vt:lpstr>Other coding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Objects/Graphics </dc:title>
  <dc:creator>Greg Smith</dc:creator>
  <cp:lastModifiedBy>Greg Smith</cp:lastModifiedBy>
  <cp:revision>2</cp:revision>
  <dcterms:created xsi:type="dcterms:W3CDTF">2020-01-14T14:51:19Z</dcterms:created>
  <dcterms:modified xsi:type="dcterms:W3CDTF">2020-01-14T14:59:49Z</dcterms:modified>
</cp:coreProperties>
</file>