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5" r:id="rId4"/>
    <p:sldId id="266" r:id="rId5"/>
    <p:sldId id="267" r:id="rId6"/>
    <p:sldId id="268" r:id="rId7"/>
    <p:sldId id="271" r:id="rId8"/>
    <p:sldId id="272" r:id="rId9"/>
    <p:sldId id="273" r:id="rId10"/>
    <p:sldId id="269" r:id="rId11"/>
    <p:sldId id="274" r:id="rId12"/>
    <p:sldId id="275" r:id="rId13"/>
    <p:sldId id="270" r:id="rId14"/>
    <p:sldId id="276" r:id="rId15"/>
  </p:sldIdLst>
  <p:sldSz cx="9144000" cy="6858000" type="screen4x3"/>
  <p:notesSz cx="6858000" cy="9296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4" autoAdjust="0"/>
    <p:restoredTop sz="77278" autoAdjust="0"/>
  </p:normalViewPr>
  <p:slideViewPr>
    <p:cSldViewPr>
      <p:cViewPr varScale="1">
        <p:scale>
          <a:sx n="81" d="100"/>
          <a:sy n="81" d="100"/>
        </p:scale>
        <p:origin x="2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6" y="79085"/>
            <a:ext cx="3038475" cy="47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1" y="79085"/>
            <a:ext cx="3038475" cy="6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9" y="8728287"/>
            <a:ext cx="3038475" cy="4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1" y="8823510"/>
            <a:ext cx="3038475" cy="4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6" y="79085"/>
            <a:ext cx="3038475" cy="47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1" y="79085"/>
            <a:ext cx="3038475" cy="6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9" y="8728287"/>
            <a:ext cx="3038475" cy="4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1" y="8823510"/>
            <a:ext cx="3038475" cy="4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Creating a Custom Drawing Tutorial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FF1C5C9-DD5D-408F-9D14-C727CD825BB1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81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000" b="0" baseline="30000">
                <a:solidFill>
                  <a:schemeClr val="tx1"/>
                </a:solidFill>
                <a:latin typeface="Arial" charset="0"/>
              </a:rPr>
              <a:t>TM</a:t>
            </a: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Unit 2 – Lesson 2.4 – Drawing Presentation Standards</a:t>
            </a:r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Creating a Custom Drawing Tutorial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FF1C5C9-DD5D-408F-9D14-C727CD825BB1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81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000" b="0" baseline="30000">
                <a:solidFill>
                  <a:schemeClr val="tx1"/>
                </a:solidFill>
                <a:latin typeface="Arial" charset="0"/>
              </a:rPr>
              <a:t>TM</a:t>
            </a: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Unit 2 – Lesson 2.4 – Drawing Presentation Standards</a:t>
            </a:r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3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657601"/>
            <a:ext cx="7772400" cy="761999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Creating Drawings in CAD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76800"/>
            <a:ext cx="6400800" cy="83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Projected</a:t>
            </a:r>
          </a:p>
          <a:p>
            <a:r>
              <a:rPr lang="en-US" dirty="0" smtClean="0"/>
              <a:t>Click where want views to be placed</a:t>
            </a:r>
          </a:p>
          <a:p>
            <a:r>
              <a:rPr lang="en-US" dirty="0" smtClean="0"/>
              <a:t>Click Create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3585931"/>
            <a:ext cx="3524250" cy="1304925"/>
            <a:chOff x="488179" y="3053919"/>
            <a:chExt cx="3524250" cy="13049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79" y="3053919"/>
              <a:ext cx="3524250" cy="130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762000" y="3422064"/>
              <a:ext cx="685800" cy="6927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4" t="17420" r="13707" b="7580"/>
          <a:stretch/>
        </p:blipFill>
        <p:spPr bwMode="auto">
          <a:xfrm>
            <a:off x="4278217" y="3062056"/>
            <a:ext cx="477397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Isometric </a:t>
            </a:r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click isometric view</a:t>
            </a:r>
          </a:p>
          <a:p>
            <a:r>
              <a:rPr lang="en-US" dirty="0" smtClean="0"/>
              <a:t>Click Edit View</a:t>
            </a:r>
          </a:p>
          <a:p>
            <a:r>
              <a:rPr lang="en-US" dirty="0" smtClean="0"/>
              <a:t>Shaded and Scale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0955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26729"/>
            <a:ext cx="392024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17058" r="13315" b="5522"/>
          <a:stretch/>
        </p:blipFill>
        <p:spPr bwMode="auto">
          <a:xfrm>
            <a:off x="533400" y="3412329"/>
            <a:ext cx="404662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2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Multi-View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Dimension</a:t>
            </a:r>
            <a:endParaRPr lang="en-US" dirty="0"/>
          </a:p>
          <a:p>
            <a:r>
              <a:rPr lang="en-US" dirty="0" smtClean="0"/>
              <a:t>Click reference for extension lines</a:t>
            </a:r>
          </a:p>
          <a:p>
            <a:r>
              <a:rPr lang="en-US" dirty="0" smtClean="0"/>
              <a:t>Move cursor away from view</a:t>
            </a:r>
          </a:p>
          <a:p>
            <a:r>
              <a:rPr lang="en-US" dirty="0" smtClean="0"/>
              <a:t>Click to place dimension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7028" y="3994196"/>
            <a:ext cx="3638550" cy="1333500"/>
            <a:chOff x="342530" y="3503150"/>
            <a:chExt cx="3638550" cy="13335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30" y="3503150"/>
              <a:ext cx="3486150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42530" y="3807950"/>
              <a:ext cx="838200" cy="8466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t="44750" r="46450" b="32358"/>
          <a:stretch/>
        </p:blipFill>
        <p:spPr bwMode="auto">
          <a:xfrm>
            <a:off x="4572000" y="3805639"/>
            <a:ext cx="3956261" cy="183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0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Drawing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72" y="1219200"/>
            <a:ext cx="709717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Drawing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Drawings communicate ideas</a:t>
            </a:r>
          </a:p>
          <a:p>
            <a:r>
              <a:rPr lang="en-US" sz="2800" dirty="0" smtClean="0"/>
              <a:t>Standards define drawing properties</a:t>
            </a:r>
          </a:p>
          <a:p>
            <a:r>
              <a:rPr lang="en-US" sz="2800" dirty="0" smtClean="0"/>
              <a:t>Inventor process</a:t>
            </a:r>
          </a:p>
          <a:p>
            <a:pPr lvl="1"/>
            <a:r>
              <a:rPr lang="en-US" sz="2400" dirty="0" smtClean="0"/>
              <a:t>Create a part</a:t>
            </a:r>
          </a:p>
          <a:p>
            <a:pPr lvl="1"/>
            <a:r>
              <a:rPr lang="en-US" sz="2400" dirty="0" smtClean="0"/>
              <a:t>Create a drawing</a:t>
            </a:r>
          </a:p>
          <a:p>
            <a:pPr lvl="1"/>
            <a:r>
              <a:rPr lang="en-US" sz="2400" dirty="0" smtClean="0"/>
              <a:t>Place base view</a:t>
            </a:r>
          </a:p>
          <a:p>
            <a:pPr lvl="1"/>
            <a:r>
              <a:rPr lang="en-US" sz="2400" dirty="0" smtClean="0"/>
              <a:t>Project views from base (multi-view and isometric)</a:t>
            </a:r>
          </a:p>
          <a:p>
            <a:pPr lvl="1"/>
            <a:r>
              <a:rPr lang="en-US" sz="2400" dirty="0" smtClean="0"/>
              <a:t>Dimension multi-views</a:t>
            </a:r>
          </a:p>
        </p:txBody>
      </p:sp>
    </p:spTree>
    <p:extLst>
      <p:ext uri="{BB962C8B-B14F-4D97-AF65-F5344CB8AC3E}">
        <p14:creationId xmlns:p14="http://schemas.microsoft.com/office/powerpoint/2010/main" val="36042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part (.</a:t>
            </a:r>
            <a:r>
              <a:rPr lang="en-US" dirty="0" err="1" smtClean="0"/>
              <a:t>ipt</a:t>
            </a:r>
            <a:r>
              <a:rPr lang="en-US" dirty="0" smtClean="0"/>
              <a:t> file)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4748"/>
            <a:ext cx="751162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4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drawing file (.</a:t>
            </a:r>
            <a:r>
              <a:rPr lang="en-US" dirty="0" err="1" smtClean="0"/>
              <a:t>idw</a:t>
            </a:r>
            <a:r>
              <a:rPr lang="en-US" dirty="0" smtClean="0"/>
              <a:t> file)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2007740" cy="324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96483"/>
            <a:ext cx="590151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7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 smtClean="0"/>
              <a:t>sheet size to A (8.5</a:t>
            </a:r>
            <a:r>
              <a:rPr lang="en-US" dirty="0"/>
              <a:t> </a:t>
            </a:r>
            <a:r>
              <a:rPr lang="en-US" dirty="0" smtClean="0"/>
              <a:t>in. </a:t>
            </a:r>
            <a:r>
              <a:rPr lang="en-US" dirty="0"/>
              <a:t>x </a:t>
            </a:r>
            <a:r>
              <a:rPr lang="en-US" dirty="0" smtClean="0"/>
              <a:t>11in.)</a:t>
            </a:r>
          </a:p>
          <a:p>
            <a:pPr lvl="1"/>
            <a:r>
              <a:rPr lang="en-US" dirty="0" smtClean="0"/>
              <a:t>Right click Sheet</a:t>
            </a:r>
          </a:p>
          <a:p>
            <a:pPr lvl="1"/>
            <a:r>
              <a:rPr lang="en-US" dirty="0" smtClean="0"/>
              <a:t>Click Edit Sheet</a:t>
            </a:r>
          </a:p>
          <a:p>
            <a:pPr lvl="1"/>
            <a:r>
              <a:rPr lang="en-US" dirty="0" smtClean="0"/>
              <a:t>Select A-size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Sheet Size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83311"/>
            <a:ext cx="2712413" cy="251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7" b="56934"/>
          <a:stretch/>
        </p:blipFill>
        <p:spPr bwMode="auto">
          <a:xfrm>
            <a:off x="1295400" y="3484867"/>
            <a:ext cx="3200400" cy="311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04361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Delete ANSI </a:t>
            </a:r>
            <a:r>
              <a:rPr lang="en-US" dirty="0"/>
              <a:t>title </a:t>
            </a:r>
            <a:r>
              <a:rPr lang="en-US" dirty="0" smtClean="0"/>
              <a:t>block</a:t>
            </a:r>
          </a:p>
          <a:p>
            <a:pPr lvl="1"/>
            <a:r>
              <a:rPr lang="en-US" dirty="0" smtClean="0"/>
              <a:t>Right </a:t>
            </a:r>
            <a:r>
              <a:rPr lang="en-US" dirty="0"/>
              <a:t>click ANSI – </a:t>
            </a:r>
            <a:r>
              <a:rPr lang="en-US" dirty="0" smtClean="0"/>
              <a:t>Large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D</a:t>
            </a:r>
            <a:r>
              <a:rPr lang="en-US" dirty="0" smtClean="0"/>
              <a:t>elete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Title Block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69" b="60971"/>
          <a:stretch/>
        </p:blipFill>
        <p:spPr bwMode="auto">
          <a:xfrm>
            <a:off x="990600" y="3231387"/>
            <a:ext cx="2580443" cy="332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84775"/>
            <a:ext cx="4939594" cy="381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71185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Title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A-size title block</a:t>
            </a:r>
          </a:p>
          <a:p>
            <a:pPr lvl="1"/>
            <a:r>
              <a:rPr lang="en-US" dirty="0" smtClean="0"/>
              <a:t>Expand Drawing Resources in browser</a:t>
            </a:r>
          </a:p>
          <a:p>
            <a:pPr lvl="1"/>
            <a:r>
              <a:rPr lang="en-US" dirty="0" smtClean="0"/>
              <a:t>Expand Title Blocks</a:t>
            </a:r>
          </a:p>
          <a:p>
            <a:pPr lvl="1"/>
            <a:r>
              <a:rPr lang="en-US" dirty="0" smtClean="0"/>
              <a:t>Right click ANSI 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Insert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2" b="57807"/>
          <a:stretch/>
        </p:blipFill>
        <p:spPr bwMode="auto">
          <a:xfrm>
            <a:off x="4876800" y="2415231"/>
            <a:ext cx="4063383" cy="421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3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Title Block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title block text</a:t>
            </a:r>
          </a:p>
          <a:p>
            <a:pPr lvl="1"/>
            <a:r>
              <a:rPr lang="en-US" dirty="0" smtClean="0"/>
              <a:t>Single click Pro icon</a:t>
            </a:r>
          </a:p>
          <a:p>
            <a:pPr lvl="1"/>
            <a:r>
              <a:rPr lang="en-US" dirty="0" smtClean="0"/>
              <a:t>Click </a:t>
            </a:r>
            <a:r>
              <a:rPr lang="en-US" dirty="0" err="1" smtClean="0"/>
              <a:t>iProperties</a:t>
            </a:r>
            <a:endParaRPr lang="en-US" dirty="0" smtClean="0"/>
          </a:p>
          <a:p>
            <a:pPr lvl="1"/>
            <a:r>
              <a:rPr lang="en-US" dirty="0" smtClean="0"/>
              <a:t>Complete fields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74559"/>
            <a:ext cx="237942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28230" y="2613392"/>
            <a:ext cx="1125756" cy="3998634"/>
            <a:chOff x="5262508" y="2483017"/>
            <a:chExt cx="1125756" cy="3998634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5344645" y="2565154"/>
              <a:ext cx="1043619" cy="3916497"/>
              <a:chOff x="1170771" y="981075"/>
              <a:chExt cx="1391339" cy="522142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6" r="65549" b="8546"/>
              <a:stretch/>
            </p:blipFill>
            <p:spPr bwMode="auto">
              <a:xfrm>
                <a:off x="1170771" y="1219201"/>
                <a:ext cx="1391339" cy="4983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0771" y="981075"/>
                <a:ext cx="390525" cy="390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Oval 3"/>
            <p:cNvSpPr/>
            <p:nvPr/>
          </p:nvSpPr>
          <p:spPr>
            <a:xfrm>
              <a:off x="5262508" y="2483017"/>
              <a:ext cx="457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73152" y="5105400"/>
              <a:ext cx="1115111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304800" y="3505200"/>
            <a:ext cx="4038600" cy="21877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For this project select the summary tab and give the title.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YourName</a:t>
            </a:r>
            <a:r>
              <a:rPr lang="en-US" sz="2400" dirty="0" smtClean="0">
                <a:solidFill>
                  <a:schemeClr val="tx1"/>
                </a:solidFill>
              </a:rPr>
              <a:t> 7.1 Problem Number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1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Base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Base</a:t>
            </a:r>
          </a:p>
          <a:p>
            <a:r>
              <a:rPr lang="en-US" dirty="0" smtClean="0"/>
              <a:t>Select part file, orientation and scale</a:t>
            </a:r>
          </a:p>
          <a:p>
            <a:r>
              <a:rPr lang="en-US" dirty="0" smtClean="0"/>
              <a:t>Click to place base view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779" y="3053919"/>
            <a:ext cx="3676650" cy="1304925"/>
            <a:chOff x="304800" y="2895600"/>
            <a:chExt cx="3676650" cy="13049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895600"/>
              <a:ext cx="3524250" cy="130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04800" y="3263746"/>
              <a:ext cx="6096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9" y="4495800"/>
            <a:ext cx="3833812" cy="22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73800"/>
            <a:ext cx="472745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60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&quot;/&gt;&lt;property id=&quot;20307&quot; value=&quot;256&quot;/&gt;&lt;/object&gt;&lt;object type=&quot;3&quot; unique_id=&quot;10047&quot;&gt;&lt;property id=&quot;20148&quot; value=&quot;5&quot;/&gt;&lt;property id=&quot;20300&quot; value=&quot;Slide 2&quot;/&gt;&lt;property id=&quot;20307&quot; value=&quot;258&quot;/&gt;&lt;/object&gt;&lt;object type=&quot;3&quot; unique_id=&quot;10048&quot;&gt;&lt;property id=&quot;20148&quot; value=&quot;5&quot;/&gt;&lt;property id=&quot;20300&quot; value=&quot;Slide 3 - &amp;quot;References&amp;quot;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1888</TotalTime>
  <Words>277</Words>
  <Application>Microsoft Office PowerPoint</Application>
  <PresentationFormat>On-screen Show (4:3)</PresentationFormat>
  <Paragraphs>70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PowerPointTemplateAE_2009_1217_NEW NEW Template</vt:lpstr>
      <vt:lpstr>1_Custom Design</vt:lpstr>
      <vt:lpstr>Creating Drawings in CAD</vt:lpstr>
      <vt:lpstr>Creating A Drawing</vt:lpstr>
      <vt:lpstr>Drawing Creation</vt:lpstr>
      <vt:lpstr>Drawing Creation</vt:lpstr>
      <vt:lpstr>Change Sheet Size</vt:lpstr>
      <vt:lpstr>Delete Title Block</vt:lpstr>
      <vt:lpstr>Add Title Block</vt:lpstr>
      <vt:lpstr>Edit Title Block Information</vt:lpstr>
      <vt:lpstr>Create Base View</vt:lpstr>
      <vt:lpstr>Project Views</vt:lpstr>
      <vt:lpstr>Change Isometric Color</vt:lpstr>
      <vt:lpstr>Dimension Multi-View</vt:lpstr>
      <vt:lpstr>Example Drawing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U4 Creating Drawings in CAD</dc:title>
  <dc:subject>IED - Lesson x.y - Lesson title</dc:subject>
  <dc:creator>IED Curriculum Team</dc:creator>
  <cp:lastModifiedBy>Greg Smith</cp:lastModifiedBy>
  <cp:revision>46</cp:revision>
  <cp:lastPrinted>2014-04-21T14:17:26Z</cp:lastPrinted>
  <dcterms:created xsi:type="dcterms:W3CDTF">2010-01-04T14:07:12Z</dcterms:created>
  <dcterms:modified xsi:type="dcterms:W3CDTF">2017-03-08T14:53:46Z</dcterms:modified>
</cp:coreProperties>
</file>